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7" r:id="rId2"/>
    <p:sldId id="259" r:id="rId3"/>
    <p:sldId id="273" r:id="rId4"/>
    <p:sldId id="274" r:id="rId5"/>
    <p:sldId id="288" r:id="rId6"/>
    <p:sldId id="282" r:id="rId7"/>
    <p:sldId id="262" r:id="rId8"/>
  </p:sldIdLst>
  <p:sldSz cx="24384000" cy="13716000"/>
  <p:notesSz cx="6858000" cy="9144000"/>
  <p:embeddedFontLst>
    <p:embeddedFont>
      <p:font typeface="FZLanTingHei-R-GBK" panose="02000000000000000000" pitchFamily="2" charset="-122"/>
      <p:regular r:id="rId10"/>
    </p:embeddedFont>
    <p:embeddedFont>
      <p:font typeface="FZLanTingHeiS-DB1-GB" panose="02000000000000000000" pitchFamily="2" charset="-122"/>
      <p:regular r:id="rId11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PingFang SC Regular" panose="020B0400000000000000" charset="-122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PingFang SC Regular" panose="020B0400000000000000" charset="-122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PingFang SC Regular" panose="020B0400000000000000" charset="-122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PingFang SC Regular" panose="020B0400000000000000" charset="-122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PingFang SC Regular" panose="020B0400000000000000" charset="-122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PingFang SC Regular" panose="020B0400000000000000" charset="-122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PingFang SC Regular" panose="020B0400000000000000" charset="-122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PingFang SC Regular" panose="020B0400000000000000" charset="-122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PingFang SC Regular" panose="020B0400000000000000" charset="-122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305A85"/>
    <a:srgbClr val="1959E2"/>
    <a:srgbClr val="7C50D5"/>
    <a:srgbClr val="31305C"/>
    <a:srgbClr val="00A2FF"/>
    <a:srgbClr val="09BFDF"/>
    <a:srgbClr val="F39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00"/>
    <p:restoredTop sz="94684"/>
  </p:normalViewPr>
  <p:slideViewPr>
    <p:cSldViewPr snapToGrid="0" snapToObjects="1">
      <p:cViewPr varScale="1">
        <p:scale>
          <a:sx n="49" d="100"/>
          <a:sy n="49" d="100"/>
        </p:scale>
        <p:origin x="2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 b="0" i="0">
        <a:latin typeface="FZLanTingHei-R-GBK" panose="02000000000000000000" pitchFamily="2" charset="-122"/>
        <a:ea typeface="FZLanTingHei-R-GBK" panose="02000000000000000000" pitchFamily="2" charset="-122"/>
        <a:cs typeface="+mj-cs"/>
        <a:sym typeface="PingFang SC Regular" panose="020B0400000000000000" charset="-122"/>
      </a:defRPr>
    </a:lvl1pPr>
    <a:lvl2pPr indent="228600" defTabSz="457200" latinLnBrk="0">
      <a:lnSpc>
        <a:spcPct val="118000"/>
      </a:lnSpc>
      <a:defRPr sz="2200">
        <a:latin typeface="+mj-lt"/>
        <a:ea typeface="+mj-ea"/>
        <a:cs typeface="+mj-cs"/>
        <a:sym typeface="PingFang SC Regular" panose="020B0400000000000000" charset="-122"/>
      </a:defRPr>
    </a:lvl2pPr>
    <a:lvl3pPr indent="457200" defTabSz="457200" latinLnBrk="0">
      <a:lnSpc>
        <a:spcPct val="118000"/>
      </a:lnSpc>
      <a:defRPr sz="2200">
        <a:latin typeface="+mj-lt"/>
        <a:ea typeface="+mj-ea"/>
        <a:cs typeface="+mj-cs"/>
        <a:sym typeface="PingFang SC Regular" panose="020B0400000000000000" charset="-122"/>
      </a:defRPr>
    </a:lvl3pPr>
    <a:lvl4pPr indent="685800" defTabSz="457200" latinLnBrk="0">
      <a:lnSpc>
        <a:spcPct val="118000"/>
      </a:lnSpc>
      <a:defRPr sz="2200">
        <a:latin typeface="+mj-lt"/>
        <a:ea typeface="+mj-ea"/>
        <a:cs typeface="+mj-cs"/>
        <a:sym typeface="PingFang SC Regular" panose="020B0400000000000000" charset="-122"/>
      </a:defRPr>
    </a:lvl4pPr>
    <a:lvl5pPr indent="914400" defTabSz="457200" latinLnBrk="0">
      <a:lnSpc>
        <a:spcPct val="118000"/>
      </a:lnSpc>
      <a:defRPr sz="2200">
        <a:latin typeface="+mj-lt"/>
        <a:ea typeface="+mj-ea"/>
        <a:cs typeface="+mj-cs"/>
        <a:sym typeface="PingFang SC Regular" panose="020B0400000000000000" charset="-122"/>
      </a:defRPr>
    </a:lvl5pPr>
    <a:lvl6pPr indent="1143000" defTabSz="457200" latinLnBrk="0">
      <a:lnSpc>
        <a:spcPct val="118000"/>
      </a:lnSpc>
      <a:defRPr sz="2200">
        <a:latin typeface="+mj-lt"/>
        <a:ea typeface="+mj-ea"/>
        <a:cs typeface="+mj-cs"/>
        <a:sym typeface="PingFang SC Regular" panose="020B0400000000000000" charset="-122"/>
      </a:defRPr>
    </a:lvl6pPr>
    <a:lvl7pPr indent="1371600" defTabSz="457200" latinLnBrk="0">
      <a:lnSpc>
        <a:spcPct val="118000"/>
      </a:lnSpc>
      <a:defRPr sz="2200">
        <a:latin typeface="+mj-lt"/>
        <a:ea typeface="+mj-ea"/>
        <a:cs typeface="+mj-cs"/>
        <a:sym typeface="PingFang SC Regular" panose="020B0400000000000000" charset="-122"/>
      </a:defRPr>
    </a:lvl7pPr>
    <a:lvl8pPr indent="1600200" defTabSz="457200" latinLnBrk="0">
      <a:lnSpc>
        <a:spcPct val="118000"/>
      </a:lnSpc>
      <a:defRPr sz="2200">
        <a:latin typeface="+mj-lt"/>
        <a:ea typeface="+mj-ea"/>
        <a:cs typeface="+mj-cs"/>
        <a:sym typeface="PingFang SC Regular" panose="020B0400000000000000" charset="-122"/>
      </a:defRPr>
    </a:lvl8pPr>
    <a:lvl9pPr indent="1828800" defTabSz="457200" latinLnBrk="0">
      <a:lnSpc>
        <a:spcPct val="118000"/>
      </a:lnSpc>
      <a:defRPr sz="2200">
        <a:latin typeface="+mj-lt"/>
        <a:ea typeface="+mj-ea"/>
        <a:cs typeface="+mj-cs"/>
        <a:sym typeface="PingFang SC Regular" panose="020B0400000000000000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（点阵+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页（点阵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67252" y="13073062"/>
            <a:ext cx="419986" cy="390491"/>
          </a:xfrm>
          <a:prstGeom prst="rect">
            <a:avLst/>
          </a:prstGeom>
        </p:spPr>
        <p:txBody>
          <a:bodyPr wrap="none"/>
          <a:lstStyle>
            <a:lvl1pPr>
              <a:defRPr b="0" i="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 dirty="0"/>
          </a:p>
        </p:txBody>
      </p:sp>
      <p:pic>
        <p:nvPicPr>
          <p:cNvPr id="5" name="背景点阵.png" descr="背景点阵.png"/>
          <p:cNvPicPr>
            <a:picLocks noChangeAspect="1"/>
          </p:cNvPicPr>
          <p:nvPr userDrawn="1"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 [暗]（点+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成组"/>
          <p:cNvGrpSpPr/>
          <p:nvPr/>
        </p:nvGrpSpPr>
        <p:grpSpPr>
          <a:xfrm>
            <a:off x="-397" y="-1"/>
            <a:ext cx="24384794" cy="13716001"/>
            <a:chOff x="0" y="0"/>
            <a:chExt cx="24384793" cy="13716000"/>
          </a:xfrm>
        </p:grpSpPr>
        <p:sp>
          <p:nvSpPr>
            <p:cNvPr id="52" name="矩形"/>
            <p:cNvSpPr/>
            <p:nvPr/>
          </p:nvSpPr>
          <p:spPr>
            <a:xfrm>
              <a:off x="0" y="0"/>
              <a:ext cx="24384794" cy="13716000"/>
            </a:xfrm>
            <a:prstGeom prst="rect">
              <a:avLst/>
            </a:prstGeom>
            <a:solidFill>
              <a:srgbClr val="202A4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endParaRPr b="0" i="0" dirty="0">
                <a:latin typeface="FZLanTingHei-R-GBK" panose="02000000000000000000" pitchFamily="2" charset="-122"/>
                <a:ea typeface="FZLanTingHei-R-GBK" panose="02000000000000000000" pitchFamily="2" charset="-122"/>
              </a:endParaRPr>
            </a:p>
          </p:txBody>
        </p:sp>
        <p:pic>
          <p:nvPicPr>
            <p:cNvPr id="53" name="开发套件点阵.png" descr="开发套件点阵.png"/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76596" y="139700"/>
              <a:ext cx="24231601" cy="134366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5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95" y="2029728"/>
            <a:ext cx="6651316" cy="6385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67252" y="13073062"/>
            <a:ext cx="419986" cy="390491"/>
          </a:xfrm>
          <a:prstGeom prst="rect">
            <a:avLst/>
          </a:prstGeom>
        </p:spPr>
        <p:txBody>
          <a:bodyPr wrap="none"/>
          <a:lstStyle>
            <a:lvl1pPr>
              <a:defRPr b="0" i="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 [暗] 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成组"/>
          <p:cNvGrpSpPr/>
          <p:nvPr/>
        </p:nvGrpSpPr>
        <p:grpSpPr>
          <a:xfrm>
            <a:off x="-397" y="-1"/>
            <a:ext cx="24384794" cy="13716001"/>
            <a:chOff x="0" y="0"/>
            <a:chExt cx="24384793" cy="13716000"/>
          </a:xfrm>
        </p:grpSpPr>
        <p:sp>
          <p:nvSpPr>
            <p:cNvPr id="63" name="矩形"/>
            <p:cNvSpPr/>
            <p:nvPr/>
          </p:nvSpPr>
          <p:spPr>
            <a:xfrm>
              <a:off x="0" y="0"/>
              <a:ext cx="24384794" cy="13716000"/>
            </a:xfrm>
            <a:prstGeom prst="rect">
              <a:avLst/>
            </a:prstGeom>
            <a:solidFill>
              <a:srgbClr val="202A4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endParaRPr b="0" i="0" dirty="0">
                <a:latin typeface="FZLanTingHei-R-GBK" panose="02000000000000000000" pitchFamily="2" charset="-122"/>
                <a:ea typeface="FZLanTingHei-R-GBK" panose="02000000000000000000" pitchFamily="2" charset="-122"/>
              </a:endParaRPr>
            </a:p>
          </p:txBody>
        </p:sp>
        <p:pic>
          <p:nvPicPr>
            <p:cNvPr id="64" name="开发套件点阵.png" descr="开发套件点阵.png"/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76596" y="139700"/>
              <a:ext cx="24231601" cy="134366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6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67252" y="13073062"/>
            <a:ext cx="419986" cy="390491"/>
          </a:xfrm>
          <a:prstGeom prst="rect">
            <a:avLst/>
          </a:prstGeom>
        </p:spPr>
        <p:txBody>
          <a:bodyPr wrap="none"/>
          <a:lstStyle>
            <a:lvl1pPr>
              <a:defRPr b="0" i="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 [暗] 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成组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  <p:sp>
          <p:nvSpPr>
            <p:cNvPr id="73" name="矩形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202A4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endParaRPr b="0" i="0" dirty="0">
                <a:latin typeface="FZLanTingHei-R-GBK" panose="02000000000000000000" pitchFamily="2" charset="-122"/>
                <a:ea typeface="FZLanTingHei-R-GBK" panose="02000000000000000000" pitchFamily="2" charset="-122"/>
              </a:endParaRPr>
            </a:p>
          </p:txBody>
        </p:sp>
        <p:pic>
          <p:nvPicPr>
            <p:cNvPr id="74" name="开发环境点阵.png" descr="开发环境点阵.png"/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76200" y="139700"/>
              <a:ext cx="24231600" cy="134366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67252" y="13073062"/>
            <a:ext cx="419986" cy="390491"/>
          </a:xfrm>
          <a:prstGeom prst="rect">
            <a:avLst/>
          </a:prstGeom>
        </p:spPr>
        <p:txBody>
          <a:bodyPr wrap="none"/>
          <a:lstStyle>
            <a:lvl1pPr>
              <a:defRPr b="0" i="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封面/底 [暗]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封底.png" descr="封底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67252" y="13073062"/>
            <a:ext cx="419986" cy="390491"/>
          </a:xfrm>
          <a:prstGeom prst="rect">
            <a:avLst/>
          </a:prstGeom>
        </p:spPr>
        <p:txBody>
          <a:bodyPr wrap="none"/>
          <a:lstStyle>
            <a:lvl1pPr>
              <a:defRPr b="0" i="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封面/底 [暗] （猴头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67252" y="13073062"/>
            <a:ext cx="419986" cy="390491"/>
          </a:xfrm>
          <a:prstGeom prst="rect">
            <a:avLst/>
          </a:prstGeom>
        </p:spPr>
        <p:txBody>
          <a:bodyPr wrap="none"/>
          <a:lstStyle>
            <a:lvl1pPr>
              <a:defRPr b="0" i="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 dirty="0"/>
          </a:p>
        </p:txBody>
      </p:sp>
      <p:pic>
        <p:nvPicPr>
          <p:cNvPr id="4" name="封底01.png" descr="封底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像" descr="图像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00095" y="2029728"/>
            <a:ext cx="6651316" cy="63852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封面/底 [亮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封底2.png" descr="封底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67252" y="13073062"/>
            <a:ext cx="419986" cy="390491"/>
          </a:xfrm>
          <a:prstGeom prst="rect">
            <a:avLst/>
          </a:prstGeom>
        </p:spPr>
        <p:txBody>
          <a:bodyPr wrap="none"/>
          <a:lstStyle>
            <a:lvl1pPr>
              <a:defRPr b="0" i="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点阵.png" descr="背景点阵.png"/>
          <p:cNvPicPr>
            <a:picLocks noChangeAspect="1"/>
          </p:cNvPicPr>
          <p:nvPr/>
        </p:nvPicPr>
        <p:blipFill>
          <a:blip r:embed="rId10">
            <a:alphaModFix amt="75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像" descr="图像"/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19078406" y="700439"/>
            <a:ext cx="4289594" cy="4118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>
            <a:normAutofit/>
          </a:bodyPr>
          <a:lstStyle/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1657983" y="12792075"/>
            <a:ext cx="1710017" cy="390491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>
            <a:spAutoFit/>
          </a:bodyPr>
          <a:lstStyle>
            <a:lvl1pPr algn="r">
              <a:defRPr sz="1600" b="0" i="0">
                <a:solidFill>
                  <a:srgbClr val="000064">
                    <a:alpha val="30379"/>
                  </a:srgb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60" r:id="rId8"/>
  </p:sldLayoutIdLst>
  <p:transition spd="med"/>
  <p:txStyles>
    <p:titleStyle>
      <a:lvl1pPr marL="0" marR="0" indent="0" algn="l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solidFill>
            <a:srgbClr val="FFFFFF"/>
          </a:solidFill>
          <a:uFillTx/>
          <a:latin typeface="FZLanTingHei-R-GBK" panose="02000000000000000000" pitchFamily="2" charset="-122"/>
          <a:ea typeface="FZLanTingHei-R-GBK" panose="02000000000000000000" pitchFamily="2" charset="-122"/>
          <a:cs typeface="+mj-cs"/>
          <a:sym typeface="PingFang SC Regular" panose="020B0400000000000000" charset="-122"/>
        </a:defRPr>
      </a:lvl1pPr>
      <a:lvl2pPr marL="0" marR="0" indent="228600" algn="l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PingFang SC Regular" panose="020B0400000000000000" charset="-122"/>
        </a:defRPr>
      </a:lvl2pPr>
      <a:lvl3pPr marL="0" marR="0" indent="457200" algn="l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PingFang SC Regular" panose="020B0400000000000000" charset="-122"/>
        </a:defRPr>
      </a:lvl3pPr>
      <a:lvl4pPr marL="0" marR="0" indent="685800" algn="l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PingFang SC Regular" panose="020B0400000000000000" charset="-122"/>
        </a:defRPr>
      </a:lvl4pPr>
      <a:lvl5pPr marL="0" marR="0" indent="914400" algn="l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PingFang SC Regular" panose="020B0400000000000000" charset="-122"/>
        </a:defRPr>
      </a:lvl5pPr>
      <a:lvl6pPr marL="0" marR="0" indent="1143000" algn="l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PingFang SC Regular" panose="020B0400000000000000" charset="-122"/>
        </a:defRPr>
      </a:lvl6pPr>
      <a:lvl7pPr marL="0" marR="0" indent="1371600" algn="l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PingFang SC Regular" panose="020B0400000000000000" charset="-122"/>
        </a:defRPr>
      </a:lvl7pPr>
      <a:lvl8pPr marL="0" marR="0" indent="1600200" algn="l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PingFang SC Regular" panose="020B0400000000000000" charset="-122"/>
        </a:defRPr>
      </a:lvl8pPr>
      <a:lvl9pPr marL="0" marR="0" indent="1828800" algn="l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PingFang SC Regular" panose="020B0400000000000000" charset="-122"/>
        </a:defRPr>
      </a:lvl9pPr>
    </p:titleStyle>
    <p:body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500" b="0" i="0" u="none" strike="noStrike" cap="none" spc="0" baseline="0">
          <a:solidFill>
            <a:srgbClr val="1C2B42"/>
          </a:solidFill>
          <a:uFillTx/>
          <a:latin typeface="FZLanTingHei-R-GBK" panose="02000000000000000000" pitchFamily="2" charset="-122"/>
          <a:ea typeface="FZLanTingHei-R-GBK" panose="02000000000000000000" pitchFamily="2" charset="-122"/>
          <a:cs typeface="+mj-cs"/>
          <a:sym typeface="PingFang SC Regular" panose="020B0400000000000000" charset="-122"/>
        </a:defRPr>
      </a:lvl1pPr>
      <a:lvl2pPr marL="0" marR="0" indent="22860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500" b="0" i="0" u="none" strike="noStrike" cap="none" spc="0" baseline="0">
          <a:solidFill>
            <a:srgbClr val="1C2B42"/>
          </a:solidFill>
          <a:uFillTx/>
          <a:latin typeface="FZLanTingHei-R-GBK" panose="02000000000000000000" pitchFamily="2" charset="-122"/>
          <a:ea typeface="FZLanTingHei-R-GBK" panose="02000000000000000000" pitchFamily="2" charset="-122"/>
          <a:cs typeface="+mj-cs"/>
          <a:sym typeface="PingFang SC Regular" panose="020B0400000000000000" charset="-122"/>
        </a:defRPr>
      </a:lvl2pPr>
      <a:lvl3pPr marL="0" marR="0" indent="45720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500" b="0" i="0" u="none" strike="noStrike" cap="none" spc="0" baseline="0">
          <a:solidFill>
            <a:srgbClr val="1C2B42"/>
          </a:solidFill>
          <a:uFillTx/>
          <a:latin typeface="FZLanTingHei-R-GBK" panose="02000000000000000000" pitchFamily="2" charset="-122"/>
          <a:ea typeface="FZLanTingHei-R-GBK" panose="02000000000000000000" pitchFamily="2" charset="-122"/>
          <a:cs typeface="+mj-cs"/>
          <a:sym typeface="PingFang SC Regular" panose="020B0400000000000000" charset="-122"/>
        </a:defRPr>
      </a:lvl3pPr>
      <a:lvl4pPr marL="0" marR="0" indent="68580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500" b="0" i="0" u="none" strike="noStrike" cap="none" spc="0" baseline="0">
          <a:solidFill>
            <a:srgbClr val="1C2B42"/>
          </a:solidFill>
          <a:uFillTx/>
          <a:latin typeface="FZLanTingHei-R-GBK" panose="02000000000000000000" pitchFamily="2" charset="-122"/>
          <a:ea typeface="FZLanTingHei-R-GBK" panose="02000000000000000000" pitchFamily="2" charset="-122"/>
          <a:cs typeface="+mj-cs"/>
          <a:sym typeface="PingFang SC Regular" panose="020B0400000000000000" charset="-122"/>
        </a:defRPr>
      </a:lvl4pPr>
      <a:lvl5pPr marL="0" marR="0" indent="91440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500" b="0" i="0" u="none" strike="noStrike" cap="none" spc="0" baseline="0">
          <a:solidFill>
            <a:srgbClr val="1C2B42"/>
          </a:solidFill>
          <a:uFillTx/>
          <a:latin typeface="FZLanTingHei-R-GBK" panose="02000000000000000000" pitchFamily="2" charset="-122"/>
          <a:ea typeface="FZLanTingHei-R-GBK" panose="02000000000000000000" pitchFamily="2" charset="-122"/>
          <a:cs typeface="+mj-cs"/>
          <a:sym typeface="PingFang SC Regular" panose="020B0400000000000000" charset="-122"/>
        </a:defRPr>
      </a:lvl5pPr>
      <a:lvl6pPr marL="0" marR="0" indent="114300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500" b="0" i="0" u="none" strike="noStrike" cap="none" spc="0" baseline="0">
          <a:solidFill>
            <a:srgbClr val="1C2B42"/>
          </a:solidFill>
          <a:uFillTx/>
          <a:latin typeface="+mj-lt"/>
          <a:ea typeface="+mj-ea"/>
          <a:cs typeface="+mj-cs"/>
          <a:sym typeface="PingFang SC Regular" panose="020B0400000000000000" charset="-122"/>
        </a:defRPr>
      </a:lvl6pPr>
      <a:lvl7pPr marL="0" marR="0" indent="137160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500" b="0" i="0" u="none" strike="noStrike" cap="none" spc="0" baseline="0">
          <a:solidFill>
            <a:srgbClr val="1C2B42"/>
          </a:solidFill>
          <a:uFillTx/>
          <a:latin typeface="+mj-lt"/>
          <a:ea typeface="+mj-ea"/>
          <a:cs typeface="+mj-cs"/>
          <a:sym typeface="PingFang SC Regular" panose="020B0400000000000000" charset="-122"/>
        </a:defRPr>
      </a:lvl7pPr>
      <a:lvl8pPr marL="0" marR="0" indent="160020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500" b="0" i="0" u="none" strike="noStrike" cap="none" spc="0" baseline="0">
          <a:solidFill>
            <a:srgbClr val="1C2B42"/>
          </a:solidFill>
          <a:uFillTx/>
          <a:latin typeface="+mj-lt"/>
          <a:ea typeface="+mj-ea"/>
          <a:cs typeface="+mj-cs"/>
          <a:sym typeface="PingFang SC Regular" panose="020B0400000000000000" charset="-122"/>
        </a:defRPr>
      </a:lvl8pPr>
      <a:lvl9pPr marL="0" marR="0" indent="182880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500" b="0" i="0" u="none" strike="noStrike" cap="none" spc="0" baseline="0">
          <a:solidFill>
            <a:srgbClr val="1C2B42"/>
          </a:solidFill>
          <a:uFillTx/>
          <a:latin typeface="+mj-lt"/>
          <a:ea typeface="+mj-ea"/>
          <a:cs typeface="+mj-cs"/>
          <a:sym typeface="PingFang SC Regular" panose="020B0400000000000000" charset="-122"/>
        </a:defRPr>
      </a:lvl9pPr>
    </p:bodyStyle>
    <p:otherStyle>
      <a:lvl1pPr marL="0" marR="0" indent="0" algn="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 panose="020B0400000000000000" charset="-122"/>
        </a:defRPr>
      </a:lvl1pPr>
      <a:lvl2pPr marL="0" marR="0" indent="228600" algn="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 panose="020B0400000000000000" charset="-122"/>
        </a:defRPr>
      </a:lvl2pPr>
      <a:lvl3pPr marL="0" marR="0" indent="457200" algn="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 panose="020B0400000000000000" charset="-122"/>
        </a:defRPr>
      </a:lvl3pPr>
      <a:lvl4pPr marL="0" marR="0" indent="685800" algn="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 panose="020B0400000000000000" charset="-122"/>
        </a:defRPr>
      </a:lvl4pPr>
      <a:lvl5pPr marL="0" marR="0" indent="914400" algn="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 panose="020B0400000000000000" charset="-122"/>
        </a:defRPr>
      </a:lvl5pPr>
      <a:lvl6pPr marL="0" marR="0" indent="1143000" algn="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 panose="020B0400000000000000" charset="-122"/>
        </a:defRPr>
      </a:lvl6pPr>
      <a:lvl7pPr marL="0" marR="0" indent="1371600" algn="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 panose="020B0400000000000000" charset="-122"/>
        </a:defRPr>
      </a:lvl7pPr>
      <a:lvl8pPr marL="0" marR="0" indent="1600200" algn="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 panose="020B0400000000000000" charset="-122"/>
        </a:defRPr>
      </a:lvl8pPr>
      <a:lvl9pPr marL="0" marR="0" indent="1828800" algn="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ingFang SC Regular" panose="020B0400000000000000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PT 主标题 120 点"/>
          <p:cNvSpPr txBox="1"/>
          <p:nvPr/>
        </p:nvSpPr>
        <p:spPr>
          <a:xfrm>
            <a:off x="1645659" y="3679039"/>
            <a:ext cx="15254955" cy="1990929"/>
          </a:xfrm>
          <a:prstGeom prst="rect">
            <a:avLst/>
          </a:prstGeom>
          <a:ln w="12700">
            <a:miter lim="400000"/>
          </a:ln>
          <a:effectLst>
            <a:outerShdw blurRad="254000" rotWithShape="0">
              <a:srgbClr val="1C2B42"/>
            </a:outerShdw>
          </a:effectLst>
        </p:spPr>
        <p:txBody>
          <a:bodyPr lIns="71437" tIns="71437" rIns="71437" bIns="71437">
            <a:spAutoFit/>
          </a:bodyPr>
          <a:lstStyle>
            <a:lvl1pPr algn="l">
              <a:defRPr sz="12000">
                <a:latin typeface="+mn-lt"/>
                <a:ea typeface="+mn-ea"/>
                <a:cs typeface="+mn-cs"/>
                <a:sym typeface="PingFang SC Semibold" panose="020B0400000000000000" charset="-122"/>
              </a:defRPr>
            </a:lvl1pPr>
          </a:lstStyle>
          <a:p>
            <a:r>
              <a:rPr lang="en-US" dirty="0" err="1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Nocalhost</a:t>
            </a:r>
            <a:r>
              <a:rPr lang="en-US"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 mesh</a:t>
            </a:r>
            <a:endParaRPr dirty="0">
              <a:latin typeface="FZLanTingHeiS-DB1-GB" panose="02000000000000000000" pitchFamily="2" charset="-122"/>
              <a:ea typeface="FZLanTingHeiS-DB1-GB" panose="02000000000000000000" pitchFamily="2" charset="-122"/>
            </a:endParaRPr>
          </a:p>
        </p:txBody>
      </p:sp>
      <p:sp>
        <p:nvSpPr>
          <p:cNvPr id="129" name="PPT 副标题 60点"/>
          <p:cNvSpPr txBox="1"/>
          <p:nvPr/>
        </p:nvSpPr>
        <p:spPr>
          <a:xfrm>
            <a:off x="1645659" y="5962650"/>
            <a:ext cx="9744463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 defTabSz="825500">
              <a:defRPr sz="6000">
                <a:latin typeface="+mn-lt"/>
                <a:ea typeface="+mn-ea"/>
                <a:cs typeface="+mn-cs"/>
                <a:sym typeface="PingFang SC Semibold" panose="020B0400000000000000" charset="-122"/>
              </a:defRPr>
            </a:lvl1pPr>
          </a:lstStyle>
          <a:p>
            <a:r>
              <a:rPr lang="en-US"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Mesh demo</a:t>
            </a:r>
            <a:endParaRPr dirty="0">
              <a:latin typeface="FZLanTingHeiS-DB1-GB" panose="02000000000000000000" pitchFamily="2" charset="-122"/>
              <a:ea typeface="FZLanTingHeiS-DB1-GB" panose="02000000000000000000" pitchFamily="2" charset="-122"/>
            </a:endParaRPr>
          </a:p>
        </p:txBody>
      </p:sp>
      <p:sp>
        <p:nvSpPr>
          <p:cNvPr id="130" name="演讲者姓名 团队名称 职位"/>
          <p:cNvSpPr txBox="1"/>
          <p:nvPr/>
        </p:nvSpPr>
        <p:spPr>
          <a:xfrm>
            <a:off x="1645659" y="10482858"/>
            <a:ext cx="8126147" cy="7181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 defTabSz="825500">
              <a:defRPr sz="4000">
                <a:latin typeface="+mn-lt"/>
                <a:ea typeface="+mn-ea"/>
                <a:cs typeface="+mn-cs"/>
                <a:sym typeface="PingFang SC Semibold" panose="020B0400000000000000" charset="-122"/>
              </a:defRPr>
            </a:lvl1pPr>
          </a:lstStyle>
          <a:p>
            <a:r>
              <a:rPr lang="en-US" dirty="0" err="1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冯才文</a:t>
            </a:r>
            <a:r>
              <a:rPr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 </a:t>
            </a:r>
            <a:r>
              <a:rPr lang="en-US" dirty="0" err="1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nocalhost</a:t>
            </a:r>
            <a:r>
              <a:rPr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 </a:t>
            </a:r>
            <a:r>
              <a:rPr lang="en-US" dirty="0" err="1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后台开发</a:t>
            </a:r>
            <a:endParaRPr dirty="0">
              <a:latin typeface="FZLanTingHeiS-DB1-GB" panose="02000000000000000000" pitchFamily="2" charset="-122"/>
              <a:ea typeface="FZLanTingHeiS-DB1-GB" panose="02000000000000000000" pitchFamily="2" charset="-122"/>
            </a:endParaRPr>
          </a:p>
        </p:txBody>
      </p:sp>
      <p:sp>
        <p:nvSpPr>
          <p:cNvPr id="131" name="2022.01.01"/>
          <p:cNvSpPr txBox="1"/>
          <p:nvPr/>
        </p:nvSpPr>
        <p:spPr>
          <a:xfrm>
            <a:off x="1645659" y="11307873"/>
            <a:ext cx="8126147" cy="56425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 defTabSz="825500">
              <a:defRPr sz="3000">
                <a:latin typeface="+mn-lt"/>
                <a:ea typeface="+mn-ea"/>
                <a:cs typeface="+mn-cs"/>
                <a:sym typeface="PingFang SC Semibold" panose="020B0400000000000000" charset="-122"/>
              </a:defRPr>
            </a:lvl1pPr>
          </a:lstStyle>
          <a:p>
            <a:r>
              <a:rPr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2022.01.01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目录"/>
          <p:cNvSpPr txBox="1"/>
          <p:nvPr/>
        </p:nvSpPr>
        <p:spPr>
          <a:xfrm>
            <a:off x="2619668" y="2600019"/>
            <a:ext cx="3805425" cy="1990929"/>
          </a:xfrm>
          <a:prstGeom prst="rect">
            <a:avLst/>
          </a:prstGeom>
          <a:ln w="12700">
            <a:miter lim="400000"/>
          </a:ln>
          <a:effectLst>
            <a:outerShdw blurRad="254000" rotWithShape="0">
              <a:srgbClr val="1C2B42"/>
            </a:outerShdw>
          </a:effectLst>
        </p:spPr>
        <p:txBody>
          <a:bodyPr lIns="71437" tIns="71437" rIns="71437" bIns="71437">
            <a:spAutoFit/>
          </a:bodyPr>
          <a:lstStyle>
            <a:lvl1pPr algn="l">
              <a:defRPr sz="12000">
                <a:latin typeface="+mn-lt"/>
                <a:ea typeface="+mn-ea"/>
                <a:cs typeface="+mn-cs"/>
                <a:sym typeface="PingFang SC Semibold" panose="020B0400000000000000" charset="-122"/>
              </a:defRPr>
            </a:lvl1pPr>
          </a:lstStyle>
          <a:p>
            <a:r>
              <a:rPr dirty="0" err="1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目录</a:t>
            </a:r>
            <a:endParaRPr dirty="0">
              <a:latin typeface="FZLanTingHeiS-DB1-GB" panose="02000000000000000000" pitchFamily="2" charset="-122"/>
              <a:ea typeface="FZLanTingHeiS-DB1-GB" panose="02000000000000000000" pitchFamily="2" charset="-122"/>
            </a:endParaRPr>
          </a:p>
        </p:txBody>
      </p:sp>
      <p:sp>
        <p:nvSpPr>
          <p:cNvPr id="139" name="1. 目录内容一"/>
          <p:cNvSpPr txBox="1"/>
          <p:nvPr/>
        </p:nvSpPr>
        <p:spPr>
          <a:xfrm>
            <a:off x="9276708" y="2729693"/>
            <a:ext cx="10750882" cy="10259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 defTabSz="825500">
              <a:defRPr sz="6000">
                <a:latin typeface="+mn-lt"/>
                <a:ea typeface="+mn-ea"/>
                <a:cs typeface="+mn-cs"/>
                <a:sym typeface="PingFang SC Semibold" panose="020B0400000000000000" charset="-122"/>
              </a:defRPr>
            </a:lvl1pPr>
          </a:lstStyle>
          <a:p>
            <a:r>
              <a:rPr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1. </a:t>
            </a:r>
            <a:r>
              <a:rPr lang="en-US"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Istio</a:t>
            </a:r>
            <a:r>
              <a:rPr lang="zh-CN" altLang="en-US"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 </a:t>
            </a:r>
            <a:r>
              <a:rPr lang="en-US" altLang="zh-CN"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s</a:t>
            </a:r>
            <a:r>
              <a:rPr lang="en-US"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ervice</a:t>
            </a:r>
            <a:r>
              <a:rPr lang="zh-CN" altLang="en-US"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 </a:t>
            </a:r>
            <a:r>
              <a:rPr lang="en-US" altLang="zh-CN"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mesh</a:t>
            </a:r>
            <a:r>
              <a:rPr lang="zh-CN" altLang="en-US"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 简介</a:t>
            </a:r>
            <a:endParaRPr dirty="0">
              <a:latin typeface="FZLanTingHeiS-DB1-GB" panose="02000000000000000000" pitchFamily="2" charset="-122"/>
              <a:ea typeface="FZLanTingHeiS-DB1-GB" panose="02000000000000000000" pitchFamily="2" charset="-122"/>
            </a:endParaRPr>
          </a:p>
        </p:txBody>
      </p:sp>
      <p:sp>
        <p:nvSpPr>
          <p:cNvPr id="140" name="2. 目录内容二"/>
          <p:cNvSpPr txBox="1"/>
          <p:nvPr/>
        </p:nvSpPr>
        <p:spPr>
          <a:xfrm>
            <a:off x="9276708" y="4175914"/>
            <a:ext cx="10160001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 defTabSz="825500">
              <a:defRPr sz="6000">
                <a:latin typeface="+mn-lt"/>
                <a:ea typeface="+mn-ea"/>
                <a:cs typeface="+mn-cs"/>
                <a:sym typeface="PingFang SC Semibold" panose="020B0400000000000000" charset="-122"/>
              </a:defRPr>
            </a:lvl1pPr>
          </a:lstStyle>
          <a:p>
            <a:r>
              <a:rPr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2. </a:t>
            </a:r>
            <a:r>
              <a:rPr lang="en-US" dirty="0" err="1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Nocalhost</a:t>
            </a:r>
            <a:r>
              <a:rPr lang="zh-CN" altLang="en-US"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 </a:t>
            </a:r>
            <a:r>
              <a:rPr lang="en-US" altLang="zh-CN"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mesh</a:t>
            </a:r>
            <a:r>
              <a:rPr lang="zh-CN" altLang="en-US"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 简介</a:t>
            </a:r>
            <a:endParaRPr dirty="0">
              <a:latin typeface="FZLanTingHeiS-DB1-GB" panose="02000000000000000000" pitchFamily="2" charset="-122"/>
              <a:ea typeface="FZLanTingHeiS-DB1-GB" panose="02000000000000000000" pitchFamily="2" charset="-122"/>
            </a:endParaRPr>
          </a:p>
        </p:txBody>
      </p:sp>
      <p:sp>
        <p:nvSpPr>
          <p:cNvPr id="141" name="3. 目录内容三"/>
          <p:cNvSpPr txBox="1"/>
          <p:nvPr/>
        </p:nvSpPr>
        <p:spPr>
          <a:xfrm>
            <a:off x="9276708" y="5622134"/>
            <a:ext cx="10160001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 defTabSz="825500">
              <a:defRPr sz="6000">
                <a:latin typeface="+mn-lt"/>
                <a:ea typeface="+mn-ea"/>
                <a:cs typeface="+mn-cs"/>
                <a:sym typeface="PingFang SC Semibold" panose="020B0400000000000000" charset="-122"/>
              </a:defRPr>
            </a:lvl1pPr>
          </a:lstStyle>
          <a:p>
            <a:r>
              <a:rPr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3. </a:t>
            </a:r>
            <a:r>
              <a:rPr lang="en-US"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Demo</a:t>
            </a:r>
            <a:r>
              <a:rPr lang="zh-CN" altLang="en-US"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 演示</a:t>
            </a:r>
            <a:endParaRPr dirty="0">
              <a:latin typeface="FZLanTingHeiS-DB1-GB" panose="02000000000000000000" pitchFamily="2" charset="-122"/>
              <a:ea typeface="FZLanTingHeiS-DB1-GB" panose="02000000000000000000" pitchFamily="2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2771" y="3700515"/>
            <a:ext cx="8524758" cy="2671738"/>
            <a:chOff x="1142999" y="2597957"/>
            <a:chExt cx="10027943" cy="2671738"/>
          </a:xfrm>
        </p:grpSpPr>
        <p:sp>
          <p:nvSpPr>
            <p:cNvPr id="15" name="段落标题 40点"/>
            <p:cNvSpPr txBox="1"/>
            <p:nvPr/>
          </p:nvSpPr>
          <p:spPr>
            <a:xfrm>
              <a:off x="1142999" y="2597957"/>
              <a:ext cx="10027943" cy="854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t">
              <a:noAutofit/>
            </a:bodyPr>
            <a:lstStyle>
              <a:lvl1pPr algn="l" defTabSz="457200">
                <a:lnSpc>
                  <a:spcPct val="120000"/>
                </a:lnSpc>
                <a:defRPr sz="4000">
                  <a:latin typeface="+mn-lt"/>
                  <a:ea typeface="+mn-ea"/>
                  <a:cs typeface="+mn-cs"/>
                  <a:sym typeface="PingFang SC Semibold" panose="020B0400000000000000" charset="-122"/>
                </a:defRPr>
              </a:lvl1pPr>
            </a:lstStyle>
            <a:p>
              <a:r>
                <a:rPr lang="en-US" dirty="0">
                  <a:solidFill>
                    <a:srgbClr val="1959E2"/>
                  </a:solidFill>
                  <a:latin typeface="FZLanTingHeiS-DB1-GB" panose="02000000000000000000" pitchFamily="2" charset="-122"/>
                  <a:ea typeface="FZLanTingHeiS-DB1-GB" panose="02000000000000000000" pitchFamily="2" charset="-122"/>
                </a:rPr>
                <a:t>Control</a:t>
              </a:r>
              <a:r>
                <a:rPr lang="zh-CN" altLang="en-US" dirty="0">
                  <a:solidFill>
                    <a:srgbClr val="1959E2"/>
                  </a:solidFill>
                  <a:latin typeface="FZLanTingHeiS-DB1-GB" panose="02000000000000000000" pitchFamily="2" charset="-122"/>
                  <a:ea typeface="FZLanTingHeiS-DB1-GB" panose="02000000000000000000" pitchFamily="2" charset="-122"/>
                </a:rPr>
                <a:t> </a:t>
              </a:r>
              <a:r>
                <a:rPr lang="en-US" altLang="zh-CN" dirty="0">
                  <a:solidFill>
                    <a:srgbClr val="1959E2"/>
                  </a:solidFill>
                  <a:latin typeface="FZLanTingHeiS-DB1-GB" panose="02000000000000000000" pitchFamily="2" charset="-122"/>
                  <a:ea typeface="FZLanTingHeiS-DB1-GB" panose="02000000000000000000" pitchFamily="2" charset="-122"/>
                </a:rPr>
                <a:t>plane</a:t>
              </a:r>
              <a:endParaRPr dirty="0">
                <a:solidFill>
                  <a:srgbClr val="1959E2"/>
                </a:solidFill>
                <a:latin typeface="FZLanTingHeiS-DB1-GB" panose="02000000000000000000" pitchFamily="2" charset="-122"/>
                <a:ea typeface="FZLanTingHeiS-DB1-GB" panose="02000000000000000000" pitchFamily="2" charset="-122"/>
              </a:endParaRPr>
            </a:p>
          </p:txBody>
        </p:sp>
        <p:sp>
          <p:nvSpPr>
            <p:cNvPr id="16" name="此处为正文，字体苹方，字号 24 点，字重常规体，行距 1.3 倍，色值 #31305C。这是一段示例文字，这是一段示例文字。"/>
            <p:cNvSpPr txBox="1"/>
            <p:nvPr/>
          </p:nvSpPr>
          <p:spPr>
            <a:xfrm>
              <a:off x="1142999" y="3618058"/>
              <a:ext cx="10027943" cy="1651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t">
              <a:noAutofit/>
            </a:bodyPr>
            <a:lstStyle>
              <a:lvl1pPr algn="l" defTabSz="457200">
                <a:lnSpc>
                  <a:spcPct val="130000"/>
                </a:lnSpc>
                <a:defRPr sz="2400"/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31305C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控制平面获取您所需的配置和服务视图，并动态地对代理服务器进行编程，随着规则或环境的变化更新它们。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92771" y="7343748"/>
            <a:ext cx="8524758" cy="2671738"/>
            <a:chOff x="1142999" y="2597957"/>
            <a:chExt cx="10027943" cy="2671738"/>
          </a:xfrm>
        </p:grpSpPr>
        <p:sp>
          <p:nvSpPr>
            <p:cNvPr id="19" name="段落标题 40点"/>
            <p:cNvSpPr txBox="1"/>
            <p:nvPr/>
          </p:nvSpPr>
          <p:spPr>
            <a:xfrm>
              <a:off x="1142999" y="2597957"/>
              <a:ext cx="10027943" cy="854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t">
              <a:noAutofit/>
            </a:bodyPr>
            <a:lstStyle>
              <a:lvl1pPr algn="l" defTabSz="457200">
                <a:lnSpc>
                  <a:spcPct val="120000"/>
                </a:lnSpc>
                <a:defRPr sz="4000">
                  <a:latin typeface="+mn-lt"/>
                  <a:ea typeface="+mn-ea"/>
                  <a:cs typeface="+mn-cs"/>
                  <a:sym typeface="PingFang SC Semibold" panose="020B0400000000000000" charset="-122"/>
                </a:defRPr>
              </a:lvl1pPr>
            </a:lstStyle>
            <a:p>
              <a:r>
                <a:rPr lang="en-US" dirty="0">
                  <a:solidFill>
                    <a:srgbClr val="1959E2"/>
                  </a:solidFill>
                  <a:latin typeface="FZLanTingHeiS-DB1-GB" panose="02000000000000000000" pitchFamily="2" charset="-122"/>
                  <a:ea typeface="FZLanTingHeiS-DB1-GB" panose="02000000000000000000" pitchFamily="2" charset="-122"/>
                </a:rPr>
                <a:t>Data</a:t>
              </a:r>
              <a:r>
                <a:rPr lang="zh-CN" altLang="en-US" dirty="0">
                  <a:solidFill>
                    <a:srgbClr val="1959E2"/>
                  </a:solidFill>
                  <a:latin typeface="FZLanTingHeiS-DB1-GB" panose="02000000000000000000" pitchFamily="2" charset="-122"/>
                  <a:ea typeface="FZLanTingHeiS-DB1-GB" panose="02000000000000000000" pitchFamily="2" charset="-122"/>
                </a:rPr>
                <a:t> </a:t>
              </a:r>
              <a:r>
                <a:rPr lang="en-US" altLang="zh-CN" dirty="0">
                  <a:solidFill>
                    <a:srgbClr val="1959E2"/>
                  </a:solidFill>
                  <a:latin typeface="FZLanTingHeiS-DB1-GB" panose="02000000000000000000" pitchFamily="2" charset="-122"/>
                  <a:ea typeface="FZLanTingHeiS-DB1-GB" panose="02000000000000000000" pitchFamily="2" charset="-122"/>
                </a:rPr>
                <a:t>plane</a:t>
              </a:r>
              <a:endParaRPr dirty="0">
                <a:solidFill>
                  <a:srgbClr val="1959E2"/>
                </a:solidFill>
                <a:latin typeface="FZLanTingHeiS-DB1-GB" panose="02000000000000000000" pitchFamily="2" charset="-122"/>
                <a:ea typeface="FZLanTingHeiS-DB1-GB" panose="02000000000000000000" pitchFamily="2" charset="-122"/>
              </a:endParaRPr>
            </a:p>
          </p:txBody>
        </p:sp>
        <p:sp>
          <p:nvSpPr>
            <p:cNvPr id="20" name="此处为正文，字体苹方，字号 24 点，字重常规体，行距 1.3 倍，色值 #31305C。这是一段示例文字，这是一段示例文字。"/>
            <p:cNvSpPr txBox="1"/>
            <p:nvPr/>
          </p:nvSpPr>
          <p:spPr>
            <a:xfrm>
              <a:off x="1142999" y="3618058"/>
              <a:ext cx="10027943" cy="1651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t">
              <a:noAutofit/>
            </a:bodyPr>
            <a:lstStyle>
              <a:lvl1pPr algn="l" defTabSz="457200">
                <a:lnSpc>
                  <a:spcPct val="130000"/>
                </a:lnSpc>
                <a:defRPr sz="2400"/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31305C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数据平面是业务之间的通信平面。如果没有一个服务网格，网络就无法理解正在发送的流量，也无法根据它是哪种类型的流量，或者它从谁那里来，到谁那里去做出任何决定。</a:t>
              </a:r>
            </a:p>
          </p:txBody>
        </p:sp>
      </p:grpSp>
      <p:sp>
        <p:nvSpPr>
          <p:cNvPr id="24" name="页面标题 60 点"/>
          <p:cNvSpPr txBox="1"/>
          <p:nvPr/>
        </p:nvSpPr>
        <p:spPr>
          <a:xfrm>
            <a:off x="1092771" y="507193"/>
            <a:ext cx="14351001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 defTabSz="825500">
              <a:defRPr sz="6000" spc="119">
                <a:solidFill>
                  <a:srgbClr val="313059"/>
                </a:solidFill>
                <a:latin typeface="+mn-lt"/>
                <a:ea typeface="+mn-ea"/>
                <a:cs typeface="+mn-cs"/>
                <a:sym typeface="PingFang SC Semibold" panose="020B0400000000000000" charset="-122"/>
              </a:defRPr>
            </a:lvl1pPr>
          </a:lstStyle>
          <a:p>
            <a:r>
              <a:rPr lang="en-US"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Istio</a:t>
            </a:r>
            <a:r>
              <a:rPr lang="zh-CN" altLang="en-US"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 </a:t>
            </a:r>
            <a:r>
              <a:rPr lang="en-US" altLang="zh-CN"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service</a:t>
            </a:r>
            <a:r>
              <a:rPr lang="zh-CN" altLang="en-US"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 </a:t>
            </a:r>
            <a:r>
              <a:rPr lang="en-US" altLang="zh-CN"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mesh</a:t>
            </a:r>
            <a:endParaRPr dirty="0">
              <a:latin typeface="FZLanTingHeiS-DB1-GB" panose="02000000000000000000" pitchFamily="2" charset="-122"/>
              <a:ea typeface="FZLanTingHeiS-DB1-GB" panose="02000000000000000000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ECCAD-19B3-3082-3045-A0CE7240B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1" y="2671147"/>
            <a:ext cx="13909558" cy="911076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页面标题 60 点"/>
          <p:cNvSpPr txBox="1"/>
          <p:nvPr/>
        </p:nvSpPr>
        <p:spPr>
          <a:xfrm>
            <a:off x="1092771" y="507193"/>
            <a:ext cx="14351001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 defTabSz="825500">
              <a:defRPr sz="6000" spc="119">
                <a:solidFill>
                  <a:srgbClr val="313059"/>
                </a:solidFill>
                <a:latin typeface="+mn-lt"/>
                <a:ea typeface="+mn-ea"/>
                <a:cs typeface="+mn-cs"/>
                <a:sym typeface="PingFang SC Semibold" panose="020B0400000000000000" charset="-122"/>
              </a:defRPr>
            </a:lvl1pPr>
          </a:lstStyle>
          <a:p>
            <a:r>
              <a:rPr lang="en-US" dirty="0" err="1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Nocalhost</a:t>
            </a:r>
            <a:r>
              <a:rPr lang="zh-CN" altLang="en-US"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 </a:t>
            </a:r>
            <a:r>
              <a:rPr lang="en-US" altLang="zh-CN"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mesh</a:t>
            </a:r>
            <a:endParaRPr dirty="0">
              <a:latin typeface="FZLanTingHeiS-DB1-GB" panose="02000000000000000000" pitchFamily="2" charset="-122"/>
              <a:ea typeface="FZLanTingHeiS-DB1-GB" panose="02000000000000000000" pitchFamily="2" charset="-122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4EF35BB-8443-11E0-58F5-419645587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73" y="2282160"/>
            <a:ext cx="15178397" cy="9151680"/>
          </a:xfrm>
          <a:prstGeom prst="rect">
            <a:avLst/>
          </a:prstGeom>
        </p:spPr>
      </p:pic>
      <p:grpSp>
        <p:nvGrpSpPr>
          <p:cNvPr id="8" name="组合 1">
            <a:extLst>
              <a:ext uri="{FF2B5EF4-FFF2-40B4-BE49-F238E27FC236}">
                <a16:creationId xmlns:a16="http://schemas.microsoft.com/office/drawing/2014/main" id="{75F164CF-0222-F434-FE64-DE91606A53AC}"/>
              </a:ext>
            </a:extLst>
          </p:cNvPr>
          <p:cNvGrpSpPr/>
          <p:nvPr/>
        </p:nvGrpSpPr>
        <p:grpSpPr>
          <a:xfrm>
            <a:off x="1092771" y="3028975"/>
            <a:ext cx="6476429" cy="2671738"/>
            <a:chOff x="1142999" y="2597957"/>
            <a:chExt cx="10027943" cy="2671738"/>
          </a:xfrm>
        </p:grpSpPr>
        <p:sp>
          <p:nvSpPr>
            <p:cNvPr id="9" name="段落标题 40点">
              <a:extLst>
                <a:ext uri="{FF2B5EF4-FFF2-40B4-BE49-F238E27FC236}">
                  <a16:creationId xmlns:a16="http://schemas.microsoft.com/office/drawing/2014/main" id="{FFB89D43-F831-08D4-C140-835B6120A513}"/>
                </a:ext>
              </a:extLst>
            </p:cNvPr>
            <p:cNvSpPr txBox="1"/>
            <p:nvPr/>
          </p:nvSpPr>
          <p:spPr>
            <a:xfrm>
              <a:off x="1142999" y="2597957"/>
              <a:ext cx="10027943" cy="854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t">
              <a:noAutofit/>
            </a:bodyPr>
            <a:lstStyle>
              <a:lvl1pPr algn="l" defTabSz="457200">
                <a:lnSpc>
                  <a:spcPct val="120000"/>
                </a:lnSpc>
                <a:defRPr sz="4000">
                  <a:latin typeface="+mn-lt"/>
                  <a:ea typeface="+mn-ea"/>
                  <a:cs typeface="+mn-cs"/>
                  <a:sym typeface="PingFang SC Semibold" panose="020B0400000000000000" charset="-122"/>
                </a:defRPr>
              </a:lvl1pPr>
            </a:lstStyle>
            <a:p>
              <a:r>
                <a:rPr lang="en-US" dirty="0">
                  <a:solidFill>
                    <a:srgbClr val="1959E2"/>
                  </a:solidFill>
                  <a:latin typeface="FZLanTingHeiS-DB1-GB" panose="02000000000000000000" pitchFamily="2" charset="-122"/>
                  <a:ea typeface="FZLanTingHeiS-DB1-GB" panose="02000000000000000000" pitchFamily="2" charset="-122"/>
                </a:rPr>
                <a:t>Control</a:t>
              </a:r>
              <a:r>
                <a:rPr lang="zh-CN" altLang="en-US" dirty="0">
                  <a:solidFill>
                    <a:srgbClr val="1959E2"/>
                  </a:solidFill>
                  <a:latin typeface="FZLanTingHeiS-DB1-GB" panose="02000000000000000000" pitchFamily="2" charset="-122"/>
                  <a:ea typeface="FZLanTingHeiS-DB1-GB" panose="02000000000000000000" pitchFamily="2" charset="-122"/>
                </a:rPr>
                <a:t> </a:t>
              </a:r>
              <a:r>
                <a:rPr lang="en-US" altLang="zh-CN" dirty="0">
                  <a:solidFill>
                    <a:srgbClr val="1959E2"/>
                  </a:solidFill>
                  <a:latin typeface="FZLanTingHeiS-DB1-GB" panose="02000000000000000000" pitchFamily="2" charset="-122"/>
                  <a:ea typeface="FZLanTingHeiS-DB1-GB" panose="02000000000000000000" pitchFamily="2" charset="-122"/>
                </a:rPr>
                <a:t>plane</a:t>
              </a:r>
              <a:endParaRPr dirty="0">
                <a:solidFill>
                  <a:srgbClr val="1959E2"/>
                </a:solidFill>
                <a:latin typeface="FZLanTingHeiS-DB1-GB" panose="02000000000000000000" pitchFamily="2" charset="-122"/>
                <a:ea typeface="FZLanTingHeiS-DB1-GB" panose="02000000000000000000" pitchFamily="2" charset="-122"/>
              </a:endParaRPr>
            </a:p>
          </p:txBody>
        </p:sp>
        <p:sp>
          <p:nvSpPr>
            <p:cNvPr id="10" name="此处为正文，字体苹方，字号 24 点，字重常规体，行距 1.3 倍，色值 #31305C。这是一段示例文字，这是一段示例文字。">
              <a:extLst>
                <a:ext uri="{FF2B5EF4-FFF2-40B4-BE49-F238E27FC236}">
                  <a16:creationId xmlns:a16="http://schemas.microsoft.com/office/drawing/2014/main" id="{0DB22AFA-9F79-AB00-3BE3-4F301ABA04E2}"/>
                </a:ext>
              </a:extLst>
            </p:cNvPr>
            <p:cNvSpPr txBox="1"/>
            <p:nvPr/>
          </p:nvSpPr>
          <p:spPr>
            <a:xfrm>
              <a:off x="1142999" y="3618058"/>
              <a:ext cx="10027943" cy="1651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t">
              <a:noAutofit/>
            </a:bodyPr>
            <a:lstStyle>
              <a:lvl1pPr algn="l" defTabSz="457200">
                <a:lnSpc>
                  <a:spcPct val="130000"/>
                </a:lnSpc>
                <a:defRPr sz="2400"/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31305C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自己实现的 </a:t>
              </a:r>
              <a:r>
                <a:rPr lang="en-US" altLang="zh-CN" dirty="0">
                  <a:solidFill>
                    <a:srgbClr val="31305C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Envoy </a:t>
              </a:r>
              <a:r>
                <a:rPr lang="zh-CN" altLang="en-US" dirty="0">
                  <a:solidFill>
                    <a:srgbClr val="31305C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控制平面，用以下发路由规则，一个 </a:t>
              </a:r>
              <a:r>
                <a:rPr lang="en-US" altLang="zh-CN" dirty="0">
                  <a:solidFill>
                    <a:srgbClr val="31305C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namespace</a:t>
              </a:r>
              <a:r>
                <a:rPr lang="zh-CN" altLang="en-US" dirty="0">
                  <a:solidFill>
                    <a:srgbClr val="31305C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 会有一个控制平面</a:t>
              </a:r>
            </a:p>
          </p:txBody>
        </p:sp>
      </p:grpSp>
      <p:grpSp>
        <p:nvGrpSpPr>
          <p:cNvPr id="11" name="组合 17">
            <a:extLst>
              <a:ext uri="{FF2B5EF4-FFF2-40B4-BE49-F238E27FC236}">
                <a16:creationId xmlns:a16="http://schemas.microsoft.com/office/drawing/2014/main" id="{C093B3D0-FF52-BE41-A42E-F49542D6DC7B}"/>
              </a:ext>
            </a:extLst>
          </p:cNvPr>
          <p:cNvGrpSpPr/>
          <p:nvPr/>
        </p:nvGrpSpPr>
        <p:grpSpPr>
          <a:xfrm>
            <a:off x="1092771" y="7724747"/>
            <a:ext cx="5739829" cy="2671738"/>
            <a:chOff x="1142999" y="2597957"/>
            <a:chExt cx="10027943" cy="2671738"/>
          </a:xfrm>
        </p:grpSpPr>
        <p:sp>
          <p:nvSpPr>
            <p:cNvPr id="12" name="段落标题 40点">
              <a:extLst>
                <a:ext uri="{FF2B5EF4-FFF2-40B4-BE49-F238E27FC236}">
                  <a16:creationId xmlns:a16="http://schemas.microsoft.com/office/drawing/2014/main" id="{3766CE4C-26F6-F393-0165-1CF337A5BF83}"/>
                </a:ext>
              </a:extLst>
            </p:cNvPr>
            <p:cNvSpPr txBox="1"/>
            <p:nvPr/>
          </p:nvSpPr>
          <p:spPr>
            <a:xfrm>
              <a:off x="1142999" y="2597957"/>
              <a:ext cx="10027943" cy="854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t">
              <a:noAutofit/>
            </a:bodyPr>
            <a:lstStyle>
              <a:lvl1pPr algn="l" defTabSz="457200">
                <a:lnSpc>
                  <a:spcPct val="120000"/>
                </a:lnSpc>
                <a:defRPr sz="4000">
                  <a:latin typeface="+mn-lt"/>
                  <a:ea typeface="+mn-ea"/>
                  <a:cs typeface="+mn-cs"/>
                  <a:sym typeface="PingFang SC Semibold" panose="020B0400000000000000" charset="-122"/>
                </a:defRPr>
              </a:lvl1pPr>
            </a:lstStyle>
            <a:p>
              <a:r>
                <a:rPr lang="en-US" dirty="0">
                  <a:solidFill>
                    <a:srgbClr val="1959E2"/>
                  </a:solidFill>
                  <a:latin typeface="FZLanTingHeiS-DB1-GB" panose="02000000000000000000" pitchFamily="2" charset="-122"/>
                  <a:ea typeface="FZLanTingHeiS-DB1-GB" panose="02000000000000000000" pitchFamily="2" charset="-122"/>
                </a:rPr>
                <a:t>Data</a:t>
              </a:r>
              <a:r>
                <a:rPr lang="zh-CN" altLang="en-US" dirty="0">
                  <a:solidFill>
                    <a:srgbClr val="1959E2"/>
                  </a:solidFill>
                  <a:latin typeface="FZLanTingHeiS-DB1-GB" panose="02000000000000000000" pitchFamily="2" charset="-122"/>
                  <a:ea typeface="FZLanTingHeiS-DB1-GB" panose="02000000000000000000" pitchFamily="2" charset="-122"/>
                </a:rPr>
                <a:t> </a:t>
              </a:r>
              <a:r>
                <a:rPr lang="en-US" altLang="zh-CN" dirty="0">
                  <a:solidFill>
                    <a:srgbClr val="1959E2"/>
                  </a:solidFill>
                  <a:latin typeface="FZLanTingHeiS-DB1-GB" panose="02000000000000000000" pitchFamily="2" charset="-122"/>
                  <a:ea typeface="FZLanTingHeiS-DB1-GB" panose="02000000000000000000" pitchFamily="2" charset="-122"/>
                </a:rPr>
                <a:t>plane</a:t>
              </a:r>
              <a:endParaRPr dirty="0">
                <a:solidFill>
                  <a:srgbClr val="1959E2"/>
                </a:solidFill>
                <a:latin typeface="FZLanTingHeiS-DB1-GB" panose="02000000000000000000" pitchFamily="2" charset="-122"/>
                <a:ea typeface="FZLanTingHeiS-DB1-GB" panose="02000000000000000000" pitchFamily="2" charset="-122"/>
              </a:endParaRPr>
            </a:p>
          </p:txBody>
        </p:sp>
        <p:sp>
          <p:nvSpPr>
            <p:cNvPr id="13" name="此处为正文，字体苹方，字号 24 点，字重常规体，行距 1.3 倍，色值 #31305C。这是一段示例文字，这是一段示例文字。">
              <a:extLst>
                <a:ext uri="{FF2B5EF4-FFF2-40B4-BE49-F238E27FC236}">
                  <a16:creationId xmlns:a16="http://schemas.microsoft.com/office/drawing/2014/main" id="{245E4E97-1587-922F-0916-74DBAF5DEBBF}"/>
                </a:ext>
              </a:extLst>
            </p:cNvPr>
            <p:cNvSpPr txBox="1"/>
            <p:nvPr/>
          </p:nvSpPr>
          <p:spPr>
            <a:xfrm>
              <a:off x="1142999" y="3618058"/>
              <a:ext cx="10027943" cy="1651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t">
              <a:noAutofit/>
            </a:bodyPr>
            <a:lstStyle>
              <a:lvl1pPr algn="l" defTabSz="457200">
                <a:lnSpc>
                  <a:spcPct val="130000"/>
                </a:lnSpc>
                <a:defRPr sz="2400"/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31305C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数据平面，使用 </a:t>
              </a:r>
              <a:r>
                <a:rPr lang="en-US" altLang="zh-CN" dirty="0">
                  <a:solidFill>
                    <a:srgbClr val="31305C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Envoy </a:t>
              </a:r>
              <a:r>
                <a:rPr lang="zh-CN" altLang="en-US" dirty="0">
                  <a:solidFill>
                    <a:srgbClr val="31305C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做为数据平面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09933" y="-1692448"/>
            <a:ext cx="22358067" cy="1270001"/>
            <a:chOff x="1009933" y="-2104714"/>
            <a:chExt cx="22358067" cy="1270001"/>
          </a:xfrm>
        </p:grpSpPr>
        <p:sp>
          <p:nvSpPr>
            <p:cNvPr id="519" name="矩形"/>
            <p:cNvSpPr/>
            <p:nvPr/>
          </p:nvSpPr>
          <p:spPr>
            <a:xfrm>
              <a:off x="1009933" y="-2104714"/>
              <a:ext cx="7366001" cy="1270001"/>
            </a:xfrm>
            <a:prstGeom prst="rect">
              <a:avLst/>
            </a:prstGeom>
            <a:solidFill>
              <a:srgbClr val="00A2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2800"/>
              </a:pPr>
              <a:endParaRPr dirty="0">
                <a:latin typeface="FZLanTingHei-R-GBK" panose="02000000000000000000" pitchFamily="2" charset="-122"/>
                <a:ea typeface="FZLanTingHei-R-GBK" panose="02000000000000000000" pitchFamily="2" charset="-122"/>
              </a:endParaRPr>
            </a:p>
          </p:txBody>
        </p:sp>
        <p:sp>
          <p:nvSpPr>
            <p:cNvPr id="520" name="矩形"/>
            <p:cNvSpPr/>
            <p:nvPr/>
          </p:nvSpPr>
          <p:spPr>
            <a:xfrm>
              <a:off x="8505966" y="-2104714"/>
              <a:ext cx="7366001" cy="1270001"/>
            </a:xfrm>
            <a:prstGeom prst="rect">
              <a:avLst/>
            </a:prstGeom>
            <a:solidFill>
              <a:srgbClr val="00A2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2800"/>
              </a:pPr>
              <a:endParaRPr dirty="0">
                <a:latin typeface="FZLanTingHei-R-GBK" panose="02000000000000000000" pitchFamily="2" charset="-122"/>
                <a:ea typeface="FZLanTingHei-R-GBK" panose="02000000000000000000" pitchFamily="2" charset="-122"/>
              </a:endParaRPr>
            </a:p>
          </p:txBody>
        </p:sp>
        <p:sp>
          <p:nvSpPr>
            <p:cNvPr id="521" name="矩形"/>
            <p:cNvSpPr/>
            <p:nvPr/>
          </p:nvSpPr>
          <p:spPr>
            <a:xfrm>
              <a:off x="16002000" y="-2104714"/>
              <a:ext cx="7366000" cy="1270001"/>
            </a:xfrm>
            <a:prstGeom prst="rect">
              <a:avLst/>
            </a:prstGeom>
            <a:solidFill>
              <a:srgbClr val="00A2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2800"/>
              </a:pPr>
              <a:endParaRPr dirty="0">
                <a:latin typeface="FZLanTingHei-R-GBK" panose="02000000000000000000" pitchFamily="2" charset="-122"/>
                <a:ea typeface="FZLanTingHei-R-GBK" panose="02000000000000000000" pitchFamily="2" charset="-122"/>
              </a:endParaRPr>
            </a:p>
          </p:txBody>
        </p:sp>
      </p:grpSp>
      <p:sp>
        <p:nvSpPr>
          <p:cNvPr id="23" name="页面标题 60 点"/>
          <p:cNvSpPr txBox="1"/>
          <p:nvPr/>
        </p:nvSpPr>
        <p:spPr>
          <a:xfrm>
            <a:off x="1092771" y="507193"/>
            <a:ext cx="14351001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 defTabSz="825500">
              <a:defRPr sz="6000" spc="119">
                <a:solidFill>
                  <a:srgbClr val="313059"/>
                </a:solidFill>
                <a:latin typeface="+mn-lt"/>
                <a:ea typeface="+mn-ea"/>
                <a:cs typeface="+mn-cs"/>
                <a:sym typeface="PingFang SC Semibold" panose="020B0400000000000000" charset="-122"/>
              </a:defRPr>
            </a:lvl1pPr>
          </a:lstStyle>
          <a:p>
            <a:r>
              <a:rPr lang="en-US"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Demo</a:t>
            </a:r>
            <a:r>
              <a:rPr lang="zh-CN" altLang="en-US"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 演示</a:t>
            </a:r>
            <a:endParaRPr dirty="0">
              <a:latin typeface="FZLanTingHeiS-DB1-GB" panose="02000000000000000000" pitchFamily="2" charset="-122"/>
              <a:ea typeface="FZLanTingHeiS-DB1-GB" panose="02000000000000000000" pitchFamily="2" charset="-122"/>
            </a:endParaRPr>
          </a:p>
        </p:txBody>
      </p:sp>
      <p:sp>
        <p:nvSpPr>
          <p:cNvPr id="33" name="段落标题 40点">
            <a:extLst>
              <a:ext uri="{FF2B5EF4-FFF2-40B4-BE49-F238E27FC236}">
                <a16:creationId xmlns:a16="http://schemas.microsoft.com/office/drawing/2014/main" id="{071AEB7B-A36F-DC70-DDFA-7FDB0A2DEE0A}"/>
              </a:ext>
            </a:extLst>
          </p:cNvPr>
          <p:cNvSpPr txBox="1"/>
          <p:nvPr/>
        </p:nvSpPr>
        <p:spPr>
          <a:xfrm>
            <a:off x="8268271" y="5486400"/>
            <a:ext cx="6096001" cy="137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t">
            <a:noAutofit/>
          </a:bodyPr>
          <a:lstStyle>
            <a:lvl1pPr algn="l" defTabSz="457200">
              <a:lnSpc>
                <a:spcPct val="120000"/>
              </a:lnSpc>
              <a:defRPr sz="4000">
                <a:latin typeface="+mn-lt"/>
                <a:ea typeface="+mn-ea"/>
                <a:cs typeface="+mn-cs"/>
                <a:sym typeface="PingFang SC Semibold" panose="020B0400000000000000" charset="-122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Demo</a:t>
            </a:r>
            <a:r>
              <a:rPr lang="zh-CN" altLang="en-US" sz="6000" dirty="0">
                <a:solidFill>
                  <a:schemeClr val="bg1"/>
                </a:solidFill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 演示</a:t>
            </a:r>
            <a:endParaRPr sz="6000" dirty="0">
              <a:solidFill>
                <a:schemeClr val="bg1"/>
              </a:solidFill>
              <a:latin typeface="FZLanTingHeiS-DB1-GB" panose="02000000000000000000" pitchFamily="2" charset="-122"/>
              <a:ea typeface="FZLanTingHeiS-DB1-GB" panose="02000000000000000000" pitchFamily="2" charset="-122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段落标题 50 点"/>
          <p:cNvSpPr txBox="1"/>
          <p:nvPr/>
        </p:nvSpPr>
        <p:spPr>
          <a:xfrm>
            <a:off x="1521766" y="2677963"/>
            <a:ext cx="5080001" cy="103187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20000"/>
              </a:lnSpc>
              <a:defRPr sz="5000">
                <a:solidFill>
                  <a:srgbClr val="1A59E2"/>
                </a:solidFill>
                <a:latin typeface="+mn-lt"/>
                <a:ea typeface="+mn-ea"/>
                <a:cs typeface="+mn-cs"/>
                <a:sym typeface="PingFang SC Semibold" panose="020B0400000000000000" charset="-122"/>
              </a:defRPr>
            </a:lvl1pPr>
          </a:lstStyle>
          <a:p>
            <a:r>
              <a:rPr lang="zh-CN" altLang="en-US"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优点</a:t>
            </a:r>
            <a:endParaRPr dirty="0">
              <a:latin typeface="FZLanTingHeiS-DB1-GB" panose="02000000000000000000" pitchFamily="2" charset="-122"/>
              <a:ea typeface="FZLanTingHeiS-DB1-GB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48766" y="4243238"/>
            <a:ext cx="9434993" cy="2671738"/>
            <a:chOff x="1969606" y="4243238"/>
            <a:chExt cx="9434993" cy="2671738"/>
          </a:xfrm>
        </p:grpSpPr>
        <p:sp>
          <p:nvSpPr>
            <p:cNvPr id="329" name="圆形"/>
            <p:cNvSpPr/>
            <p:nvPr/>
          </p:nvSpPr>
          <p:spPr>
            <a:xfrm>
              <a:off x="1969606" y="4608174"/>
              <a:ext cx="139700" cy="139701"/>
            </a:xfrm>
            <a:prstGeom prst="ellipse">
              <a:avLst/>
            </a:prstGeom>
            <a:solidFill>
              <a:srgbClr val="31305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latin typeface="+mn-lt"/>
                  <a:ea typeface="+mn-ea"/>
                  <a:cs typeface="+mn-cs"/>
                  <a:sym typeface="PingFang SC Semibold" panose="020B0400000000000000" charset="-122"/>
                </a:defRPr>
              </a:pPr>
              <a:endParaRPr dirty="0">
                <a:latin typeface="FZLanTingHeiS-DB1-GB" panose="02000000000000000000" pitchFamily="2" charset="-122"/>
                <a:ea typeface="FZLanTingHeiS-DB1-GB" panose="02000000000000000000" pitchFamily="2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2260599" y="4243238"/>
              <a:ext cx="9144000" cy="2671738"/>
              <a:chOff x="1142999" y="2597957"/>
              <a:chExt cx="10027943" cy="2671738"/>
            </a:xfrm>
          </p:grpSpPr>
          <p:sp>
            <p:nvSpPr>
              <p:cNvPr id="43" name="段落标题 40点"/>
              <p:cNvSpPr txBox="1"/>
              <p:nvPr/>
            </p:nvSpPr>
            <p:spPr>
              <a:xfrm>
                <a:off x="1142999" y="2597957"/>
                <a:ext cx="10027943" cy="8540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t">
                <a:noAutofit/>
              </a:bodyPr>
              <a:lstStyle>
                <a:lvl1pPr algn="l" defTabSz="457200">
                  <a:lnSpc>
                    <a:spcPct val="120000"/>
                  </a:lnSpc>
                  <a:defRPr sz="4000">
                    <a:latin typeface="+mn-lt"/>
                    <a:ea typeface="+mn-ea"/>
                    <a:cs typeface="+mn-cs"/>
                    <a:sym typeface="PingFang SC Semibold" panose="020B0400000000000000" charset="-122"/>
                  </a:defRPr>
                </a:lvl1pPr>
              </a:lstStyle>
              <a:p>
                <a:r>
                  <a:rPr lang="en-US" dirty="0" err="1">
                    <a:solidFill>
                      <a:srgbClr val="31305C"/>
                    </a:solidFill>
                    <a:latin typeface="FZLanTingHeiS-DB1-GB" panose="02000000000000000000" pitchFamily="2" charset="-122"/>
                    <a:ea typeface="FZLanTingHeiS-DB1-GB" panose="02000000000000000000" pitchFamily="2" charset="-122"/>
                  </a:rPr>
                  <a:t>不依赖于</a:t>
                </a:r>
                <a:r>
                  <a:rPr lang="zh-CN" altLang="en-US" dirty="0">
                    <a:solidFill>
                      <a:srgbClr val="31305C"/>
                    </a:solidFill>
                    <a:latin typeface="FZLanTingHeiS-DB1-GB" panose="02000000000000000000" pitchFamily="2" charset="-122"/>
                    <a:ea typeface="FZLanTingHeiS-DB1-GB" panose="02000000000000000000" pitchFamily="2" charset="-122"/>
                  </a:rPr>
                  <a:t> </a:t>
                </a:r>
                <a:r>
                  <a:rPr lang="en-US" altLang="zh-CN" dirty="0">
                    <a:solidFill>
                      <a:srgbClr val="31305C"/>
                    </a:solidFill>
                    <a:latin typeface="FZLanTingHeiS-DB1-GB" panose="02000000000000000000" pitchFamily="2" charset="-122"/>
                    <a:ea typeface="FZLanTingHeiS-DB1-GB" panose="02000000000000000000" pitchFamily="2" charset="-122"/>
                  </a:rPr>
                  <a:t>Istio</a:t>
                </a:r>
                <a:endParaRPr dirty="0">
                  <a:solidFill>
                    <a:srgbClr val="31305C"/>
                  </a:solidFill>
                  <a:latin typeface="FZLanTingHeiS-DB1-GB" panose="02000000000000000000" pitchFamily="2" charset="-122"/>
                  <a:ea typeface="FZLanTingHeiS-DB1-GB" panose="02000000000000000000" pitchFamily="2" charset="-122"/>
                </a:endParaRPr>
              </a:p>
            </p:txBody>
          </p:sp>
          <p:sp>
            <p:nvSpPr>
              <p:cNvPr id="44" name="此处为正文，字体苹方，字号 24 点，字重常规体，行距 1.3 倍，色值 #31305C。这是一段示例文字，这是一段示例文字。"/>
              <p:cNvSpPr txBox="1"/>
              <p:nvPr/>
            </p:nvSpPr>
            <p:spPr>
              <a:xfrm>
                <a:off x="1142999" y="3618058"/>
                <a:ext cx="10027943" cy="16516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t">
                <a:noAutofit/>
              </a:bodyPr>
              <a:lstStyle>
                <a:lvl1pPr algn="l" defTabSz="457200">
                  <a:lnSpc>
                    <a:spcPct val="130000"/>
                  </a:lnSpc>
                  <a:defRPr sz="24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31305C"/>
                    </a:solidFill>
                    <a:latin typeface="FZLanTingHei-R-GBK" panose="02000000000000000000" pitchFamily="2" charset="-122"/>
                    <a:ea typeface="FZLanTingHei-R-GBK" panose="02000000000000000000" pitchFamily="2" charset="-122"/>
                  </a:rPr>
                  <a:t>不基于 </a:t>
                </a:r>
                <a:r>
                  <a:rPr lang="en-US" altLang="zh-CN" dirty="0" err="1">
                    <a:solidFill>
                      <a:srgbClr val="31305C"/>
                    </a:solidFill>
                    <a:latin typeface="FZLanTingHei-R-GBK" panose="02000000000000000000" pitchFamily="2" charset="-122"/>
                    <a:ea typeface="FZLanTingHei-R-GBK" panose="02000000000000000000" pitchFamily="2" charset="-122"/>
                  </a:rPr>
                  <a:t>istio</a:t>
                </a:r>
                <a:r>
                  <a:rPr lang="zh-CN" altLang="en-US" dirty="0">
                    <a:solidFill>
                      <a:srgbClr val="31305C"/>
                    </a:solidFill>
                    <a:latin typeface="FZLanTingHei-R-GBK" panose="02000000000000000000" pitchFamily="2" charset="-122"/>
                    <a:ea typeface="FZLanTingHei-R-GBK" panose="02000000000000000000" pitchFamily="2" charset="-122"/>
                  </a:rPr>
                  <a:t> 实现 </a:t>
                </a:r>
                <a:r>
                  <a:rPr lang="en-US" altLang="zh-CN" dirty="0">
                    <a:solidFill>
                      <a:srgbClr val="31305C"/>
                    </a:solidFill>
                    <a:latin typeface="FZLanTingHei-R-GBK" panose="02000000000000000000" pitchFamily="2" charset="-122"/>
                    <a:ea typeface="FZLanTingHei-R-GBK" panose="02000000000000000000" pitchFamily="2" charset="-122"/>
                  </a:rPr>
                  <a:t>mesh</a:t>
                </a:r>
                <a:r>
                  <a:rPr lang="zh-CN" altLang="en-US" dirty="0">
                    <a:solidFill>
                      <a:srgbClr val="31305C"/>
                    </a:solidFill>
                    <a:latin typeface="FZLanTingHei-R-GBK" panose="02000000000000000000" pitchFamily="2" charset="-122"/>
                    <a:ea typeface="FZLanTingHei-R-GBK" panose="02000000000000000000" pitchFamily="2" charset="-122"/>
                  </a:rPr>
                  <a:t> 功能，较轻</a:t>
                </a: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1648766" y="7024291"/>
            <a:ext cx="9434993" cy="2671738"/>
            <a:chOff x="1969606" y="4243238"/>
            <a:chExt cx="9434993" cy="2671738"/>
          </a:xfrm>
        </p:grpSpPr>
        <p:sp>
          <p:nvSpPr>
            <p:cNvPr id="47" name="圆形"/>
            <p:cNvSpPr/>
            <p:nvPr/>
          </p:nvSpPr>
          <p:spPr>
            <a:xfrm>
              <a:off x="1969606" y="4608174"/>
              <a:ext cx="139700" cy="139701"/>
            </a:xfrm>
            <a:prstGeom prst="ellipse">
              <a:avLst/>
            </a:prstGeom>
            <a:solidFill>
              <a:srgbClr val="31305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latin typeface="+mn-lt"/>
                  <a:ea typeface="+mn-ea"/>
                  <a:cs typeface="+mn-cs"/>
                  <a:sym typeface="PingFang SC Semibold" panose="020B0400000000000000" charset="-122"/>
                </a:defRPr>
              </a:pPr>
              <a:endParaRPr dirty="0">
                <a:latin typeface="FZLanTingHeiS-DB1-GB" panose="02000000000000000000" pitchFamily="2" charset="-122"/>
                <a:ea typeface="FZLanTingHeiS-DB1-GB" panose="02000000000000000000" pitchFamily="2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2260599" y="4243238"/>
              <a:ext cx="9144000" cy="2671738"/>
              <a:chOff x="1142999" y="2597957"/>
              <a:chExt cx="10027943" cy="2671738"/>
            </a:xfrm>
          </p:grpSpPr>
          <p:sp>
            <p:nvSpPr>
              <p:cNvPr id="49" name="段落标题 40点"/>
              <p:cNvSpPr txBox="1"/>
              <p:nvPr/>
            </p:nvSpPr>
            <p:spPr>
              <a:xfrm>
                <a:off x="1142999" y="2597957"/>
                <a:ext cx="10027943" cy="8540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t">
                <a:noAutofit/>
              </a:bodyPr>
              <a:lstStyle>
                <a:lvl1pPr algn="l" defTabSz="457200">
                  <a:lnSpc>
                    <a:spcPct val="120000"/>
                  </a:lnSpc>
                  <a:defRPr sz="4000">
                    <a:latin typeface="+mn-lt"/>
                    <a:ea typeface="+mn-ea"/>
                    <a:cs typeface="+mn-cs"/>
                    <a:sym typeface="PingFang SC Semibold" panose="020B0400000000000000" charset="-122"/>
                  </a:defRPr>
                </a:lvl1pPr>
              </a:lstStyle>
              <a:p>
                <a:r>
                  <a:rPr lang="en-US" dirty="0" err="1">
                    <a:solidFill>
                      <a:srgbClr val="31305C"/>
                    </a:solidFill>
                    <a:latin typeface="FZLanTingHeiS-DB1-GB" panose="02000000000000000000" pitchFamily="2" charset="-122"/>
                    <a:ea typeface="FZLanTingHeiS-DB1-GB" panose="02000000000000000000" pitchFamily="2" charset="-122"/>
                  </a:rPr>
                  <a:t>可以支持多用户同时调试</a:t>
                </a:r>
                <a:endParaRPr dirty="0">
                  <a:solidFill>
                    <a:srgbClr val="31305C"/>
                  </a:solidFill>
                  <a:latin typeface="FZLanTingHeiS-DB1-GB" panose="02000000000000000000" pitchFamily="2" charset="-122"/>
                  <a:ea typeface="FZLanTingHeiS-DB1-GB" panose="02000000000000000000" pitchFamily="2" charset="-122"/>
                </a:endParaRPr>
              </a:p>
            </p:txBody>
          </p:sp>
          <p:sp>
            <p:nvSpPr>
              <p:cNvPr id="50" name="此处为正文，字体苹方，字号 24 点，字重常规体，行距 1.3 倍，色值 #31305C。这是一段示例文字，这是一段示例文字。"/>
              <p:cNvSpPr txBox="1"/>
              <p:nvPr/>
            </p:nvSpPr>
            <p:spPr>
              <a:xfrm>
                <a:off x="1142999" y="3618058"/>
                <a:ext cx="10027943" cy="16516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t">
                <a:noAutofit/>
              </a:bodyPr>
              <a:lstStyle>
                <a:lvl1pPr algn="l" defTabSz="457200">
                  <a:lnSpc>
                    <a:spcPct val="130000"/>
                  </a:lnSpc>
                  <a:defRPr sz="24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31305C"/>
                    </a:solidFill>
                    <a:latin typeface="FZLanTingHei-R-GBK" panose="02000000000000000000" pitchFamily="2" charset="-122"/>
                    <a:ea typeface="FZLanTingHei-R-GBK" panose="02000000000000000000" pitchFamily="2" charset="-122"/>
                  </a:rPr>
                  <a:t>多用户可以同时调试同一个服务，使用不同的 </a:t>
                </a:r>
                <a:r>
                  <a:rPr lang="en-US" altLang="zh-CN" dirty="0">
                    <a:solidFill>
                      <a:srgbClr val="31305C"/>
                    </a:solidFill>
                    <a:latin typeface="FZLanTingHei-R-GBK" panose="02000000000000000000" pitchFamily="2" charset="-122"/>
                    <a:ea typeface="FZLanTingHei-R-GBK" panose="02000000000000000000" pitchFamily="2" charset="-122"/>
                  </a:rPr>
                  <a:t>header</a:t>
                </a:r>
                <a:r>
                  <a:rPr lang="zh-CN" altLang="en-US" dirty="0">
                    <a:solidFill>
                      <a:srgbClr val="31305C"/>
                    </a:solidFill>
                    <a:latin typeface="FZLanTingHei-R-GBK" panose="02000000000000000000" pitchFamily="2" charset="-122"/>
                    <a:ea typeface="FZLanTingHei-R-GBK" panose="02000000000000000000" pitchFamily="2" charset="-122"/>
                  </a:rPr>
                  <a:t> 即可区分流量</a:t>
                </a: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1648766" y="9805343"/>
            <a:ext cx="9434993" cy="2671738"/>
            <a:chOff x="1969606" y="4243238"/>
            <a:chExt cx="9434993" cy="2671738"/>
          </a:xfrm>
        </p:grpSpPr>
        <p:sp>
          <p:nvSpPr>
            <p:cNvPr id="52" name="圆形"/>
            <p:cNvSpPr/>
            <p:nvPr/>
          </p:nvSpPr>
          <p:spPr>
            <a:xfrm>
              <a:off x="1969606" y="4608174"/>
              <a:ext cx="139700" cy="139701"/>
            </a:xfrm>
            <a:prstGeom prst="ellipse">
              <a:avLst/>
            </a:prstGeom>
            <a:solidFill>
              <a:srgbClr val="31305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latin typeface="+mn-lt"/>
                  <a:ea typeface="+mn-ea"/>
                  <a:cs typeface="+mn-cs"/>
                  <a:sym typeface="PingFang SC Semibold" panose="020B0400000000000000" charset="-122"/>
                </a:defRPr>
              </a:pPr>
              <a:endParaRPr dirty="0">
                <a:latin typeface="FZLanTingHeiS-DB1-GB" panose="02000000000000000000" pitchFamily="2" charset="-122"/>
                <a:ea typeface="FZLanTingHeiS-DB1-GB" panose="02000000000000000000" pitchFamily="2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2260599" y="4243238"/>
              <a:ext cx="9144000" cy="2671738"/>
              <a:chOff x="1142999" y="2597957"/>
              <a:chExt cx="10027943" cy="2671738"/>
            </a:xfrm>
          </p:grpSpPr>
          <p:sp>
            <p:nvSpPr>
              <p:cNvPr id="54" name="段落标题 40点"/>
              <p:cNvSpPr txBox="1"/>
              <p:nvPr/>
            </p:nvSpPr>
            <p:spPr>
              <a:xfrm>
                <a:off x="1142999" y="2597957"/>
                <a:ext cx="10027943" cy="8540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t">
                <a:noAutofit/>
              </a:bodyPr>
              <a:lstStyle>
                <a:lvl1pPr algn="l" defTabSz="457200">
                  <a:lnSpc>
                    <a:spcPct val="120000"/>
                  </a:lnSpc>
                  <a:defRPr sz="4000">
                    <a:latin typeface="+mn-lt"/>
                    <a:ea typeface="+mn-ea"/>
                    <a:cs typeface="+mn-cs"/>
                    <a:sym typeface="PingFang SC Semibold" panose="020B0400000000000000" charset="-122"/>
                  </a:defRPr>
                </a:lvl1pPr>
              </a:lstStyle>
              <a:p>
                <a:r>
                  <a:rPr lang="en-US" dirty="0" err="1">
                    <a:solidFill>
                      <a:srgbClr val="31305C"/>
                    </a:solidFill>
                    <a:latin typeface="FZLanTingHeiS-DB1-GB" panose="02000000000000000000" pitchFamily="2" charset="-122"/>
                    <a:ea typeface="FZLanTingHeiS-DB1-GB" panose="02000000000000000000" pitchFamily="2" charset="-122"/>
                  </a:rPr>
                  <a:t>高性能</a:t>
                </a:r>
                <a:endParaRPr dirty="0">
                  <a:solidFill>
                    <a:srgbClr val="31305C"/>
                  </a:solidFill>
                  <a:latin typeface="FZLanTingHeiS-DB1-GB" panose="02000000000000000000" pitchFamily="2" charset="-122"/>
                  <a:ea typeface="FZLanTingHeiS-DB1-GB" panose="02000000000000000000" pitchFamily="2" charset="-122"/>
                </a:endParaRPr>
              </a:p>
            </p:txBody>
          </p:sp>
          <p:sp>
            <p:nvSpPr>
              <p:cNvPr id="55" name="此处为正文，字体苹方，字号 24 点，字重常规体，行距 1.3 倍，色值 #31305C。这是一段示例文字，这是一段示例文字。"/>
              <p:cNvSpPr txBox="1"/>
              <p:nvPr/>
            </p:nvSpPr>
            <p:spPr>
              <a:xfrm>
                <a:off x="1142999" y="3618058"/>
                <a:ext cx="10027943" cy="16516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t">
                <a:noAutofit/>
              </a:bodyPr>
              <a:lstStyle>
                <a:lvl1pPr algn="l" defTabSz="457200">
                  <a:lnSpc>
                    <a:spcPct val="130000"/>
                  </a:lnSpc>
                  <a:defRPr sz="24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31305C"/>
                    </a:solidFill>
                    <a:latin typeface="FZLanTingHei-R-GBK" panose="02000000000000000000" pitchFamily="2" charset="-122"/>
                    <a:ea typeface="FZLanTingHei-R-GBK" panose="02000000000000000000" pitchFamily="2" charset="-122"/>
                  </a:rPr>
                  <a:t>采用 </a:t>
                </a:r>
                <a:r>
                  <a:rPr lang="en-US" altLang="zh-CN" dirty="0">
                    <a:solidFill>
                      <a:srgbClr val="31305C"/>
                    </a:solidFill>
                    <a:latin typeface="FZLanTingHei-R-GBK" panose="02000000000000000000" pitchFamily="2" charset="-122"/>
                    <a:ea typeface="FZLanTingHei-R-GBK" panose="02000000000000000000" pitchFamily="2" charset="-122"/>
                  </a:rPr>
                  <a:t>Envoy </a:t>
                </a:r>
                <a:r>
                  <a:rPr lang="zh-CN" altLang="en-US" dirty="0">
                    <a:solidFill>
                      <a:srgbClr val="31305C"/>
                    </a:solidFill>
                    <a:latin typeface="FZLanTingHei-R-GBK" panose="02000000000000000000" pitchFamily="2" charset="-122"/>
                    <a:ea typeface="FZLanTingHei-R-GBK" panose="02000000000000000000" pitchFamily="2" charset="-122"/>
                  </a:rPr>
                  <a:t>作为数据平面，高性能</a:t>
                </a:r>
              </a:p>
            </p:txBody>
          </p:sp>
        </p:grpSp>
      </p:grpSp>
      <p:sp>
        <p:nvSpPr>
          <p:cNvPr id="56" name="段落标题 50 点"/>
          <p:cNvSpPr txBox="1"/>
          <p:nvPr/>
        </p:nvSpPr>
        <p:spPr>
          <a:xfrm>
            <a:off x="12991870" y="2677963"/>
            <a:ext cx="5080001" cy="103187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>
            <a:spAutoFit/>
          </a:bodyPr>
          <a:lstStyle>
            <a:lvl1pPr algn="l" defTabSz="457200">
              <a:lnSpc>
                <a:spcPct val="120000"/>
              </a:lnSpc>
              <a:defRPr sz="5000">
                <a:solidFill>
                  <a:srgbClr val="1A59E2"/>
                </a:solidFill>
                <a:latin typeface="+mn-lt"/>
                <a:ea typeface="+mn-ea"/>
                <a:cs typeface="+mn-cs"/>
                <a:sym typeface="PingFang SC Semibold" panose="020B0400000000000000" charset="-122"/>
              </a:defRPr>
            </a:lvl1pPr>
          </a:lstStyle>
          <a:p>
            <a:r>
              <a:rPr lang="en-US" dirty="0" err="1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缺点</a:t>
            </a:r>
            <a:endParaRPr dirty="0">
              <a:latin typeface="FZLanTingHeiS-DB1-GB" panose="02000000000000000000" pitchFamily="2" charset="-122"/>
              <a:ea typeface="FZLanTingHeiS-DB1-GB" panose="02000000000000000000" pitchFamily="2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3118870" y="4243238"/>
            <a:ext cx="9434993" cy="2671738"/>
            <a:chOff x="1969606" y="4243238"/>
            <a:chExt cx="9434993" cy="2671738"/>
          </a:xfrm>
        </p:grpSpPr>
        <p:sp>
          <p:nvSpPr>
            <p:cNvPr id="58" name="圆形"/>
            <p:cNvSpPr/>
            <p:nvPr/>
          </p:nvSpPr>
          <p:spPr>
            <a:xfrm>
              <a:off x="1969606" y="4608174"/>
              <a:ext cx="139700" cy="139701"/>
            </a:xfrm>
            <a:prstGeom prst="ellipse">
              <a:avLst/>
            </a:prstGeom>
            <a:solidFill>
              <a:srgbClr val="31305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latin typeface="+mn-lt"/>
                  <a:ea typeface="+mn-ea"/>
                  <a:cs typeface="+mn-cs"/>
                  <a:sym typeface="PingFang SC Semibold" panose="020B0400000000000000" charset="-122"/>
                </a:defRPr>
              </a:pPr>
              <a:endParaRPr dirty="0">
                <a:latin typeface="FZLanTingHeiS-DB1-GB" panose="02000000000000000000" pitchFamily="2" charset="-122"/>
                <a:ea typeface="FZLanTingHeiS-DB1-GB" panose="02000000000000000000" pitchFamily="2" charset="-122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2260599" y="4243238"/>
              <a:ext cx="9144000" cy="2671738"/>
              <a:chOff x="1142999" y="2597957"/>
              <a:chExt cx="10027943" cy="2671738"/>
            </a:xfrm>
          </p:grpSpPr>
          <p:sp>
            <p:nvSpPr>
              <p:cNvPr id="60" name="段落标题 40点"/>
              <p:cNvSpPr txBox="1"/>
              <p:nvPr/>
            </p:nvSpPr>
            <p:spPr>
              <a:xfrm>
                <a:off x="1142999" y="2597957"/>
                <a:ext cx="10027943" cy="8540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t">
                <a:noAutofit/>
              </a:bodyPr>
              <a:lstStyle>
                <a:lvl1pPr algn="l" defTabSz="457200">
                  <a:lnSpc>
                    <a:spcPct val="120000"/>
                  </a:lnSpc>
                  <a:defRPr sz="4000">
                    <a:latin typeface="+mn-lt"/>
                    <a:ea typeface="+mn-ea"/>
                    <a:cs typeface="+mn-cs"/>
                    <a:sym typeface="PingFang SC Semibold" panose="020B0400000000000000" charset="-122"/>
                  </a:defRPr>
                </a:lvl1pPr>
              </a:lstStyle>
              <a:p>
                <a:r>
                  <a:rPr lang="en-US" dirty="0" err="1">
                    <a:solidFill>
                      <a:srgbClr val="31305C"/>
                    </a:solidFill>
                    <a:latin typeface="FZLanTingHeiS-DB1-GB" panose="02000000000000000000" pitchFamily="2" charset="-122"/>
                    <a:ea typeface="FZLanTingHeiS-DB1-GB" panose="02000000000000000000" pitchFamily="2" charset="-122"/>
                  </a:rPr>
                  <a:t>功能单一</a:t>
                </a:r>
                <a:endParaRPr dirty="0">
                  <a:solidFill>
                    <a:srgbClr val="31305C"/>
                  </a:solidFill>
                  <a:latin typeface="FZLanTingHeiS-DB1-GB" panose="02000000000000000000" pitchFamily="2" charset="-122"/>
                  <a:ea typeface="FZLanTingHeiS-DB1-GB" panose="02000000000000000000" pitchFamily="2" charset="-122"/>
                </a:endParaRPr>
              </a:p>
            </p:txBody>
          </p:sp>
          <p:sp>
            <p:nvSpPr>
              <p:cNvPr id="61" name="此处为正文，字体苹方，字号 24 点，字重常规体，行距 1.3 倍，色值 #31305C。这是一段示例文字，这是一段示例文字。"/>
              <p:cNvSpPr txBox="1"/>
              <p:nvPr/>
            </p:nvSpPr>
            <p:spPr>
              <a:xfrm>
                <a:off x="1142999" y="3618058"/>
                <a:ext cx="10027943" cy="16516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t">
                <a:noAutofit/>
              </a:bodyPr>
              <a:lstStyle>
                <a:lvl1pPr algn="l" defTabSz="457200">
                  <a:lnSpc>
                    <a:spcPct val="130000"/>
                  </a:lnSpc>
                  <a:defRPr sz="24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31305C"/>
                    </a:solidFill>
                    <a:latin typeface="FZLanTingHei-R-GBK" panose="02000000000000000000" pitchFamily="2" charset="-122"/>
                    <a:ea typeface="FZLanTingHei-R-GBK" panose="02000000000000000000" pitchFamily="2" charset="-122"/>
                  </a:rPr>
                  <a:t>只能做 </a:t>
                </a:r>
                <a:r>
                  <a:rPr lang="en-US" altLang="zh-CN" dirty="0">
                    <a:solidFill>
                      <a:srgbClr val="31305C"/>
                    </a:solidFill>
                    <a:latin typeface="FZLanTingHei-R-GBK" panose="02000000000000000000" pitchFamily="2" charset="-122"/>
                    <a:ea typeface="FZLanTingHei-R-GBK" panose="02000000000000000000" pitchFamily="2" charset="-122"/>
                  </a:rPr>
                  <a:t>header</a:t>
                </a:r>
                <a:r>
                  <a:rPr lang="zh-CN" altLang="en-US" dirty="0">
                    <a:solidFill>
                      <a:srgbClr val="31305C"/>
                    </a:solidFill>
                    <a:latin typeface="FZLanTingHei-R-GBK" panose="02000000000000000000" pitchFamily="2" charset="-122"/>
                    <a:ea typeface="FZLanTingHei-R-GBK" panose="02000000000000000000" pitchFamily="2" charset="-122"/>
                  </a:rPr>
                  <a:t> 匹配转发</a:t>
                </a: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13118870" y="7024291"/>
            <a:ext cx="9434993" cy="2671738"/>
            <a:chOff x="1969606" y="4243238"/>
            <a:chExt cx="9434993" cy="2671738"/>
          </a:xfrm>
        </p:grpSpPr>
        <p:sp>
          <p:nvSpPr>
            <p:cNvPr id="63" name="圆形"/>
            <p:cNvSpPr/>
            <p:nvPr/>
          </p:nvSpPr>
          <p:spPr>
            <a:xfrm>
              <a:off x="1969606" y="4608174"/>
              <a:ext cx="139700" cy="139701"/>
            </a:xfrm>
            <a:prstGeom prst="ellipse">
              <a:avLst/>
            </a:prstGeom>
            <a:solidFill>
              <a:srgbClr val="31305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latin typeface="+mn-lt"/>
                  <a:ea typeface="+mn-ea"/>
                  <a:cs typeface="+mn-cs"/>
                  <a:sym typeface="PingFang SC Semibold" panose="020B0400000000000000" charset="-122"/>
                </a:defRPr>
              </a:pPr>
              <a:endParaRPr dirty="0">
                <a:latin typeface="FZLanTingHeiS-DB1-GB" panose="02000000000000000000" pitchFamily="2" charset="-122"/>
                <a:ea typeface="FZLanTingHeiS-DB1-GB" panose="02000000000000000000" pitchFamily="2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2260599" y="4243238"/>
              <a:ext cx="9144000" cy="2671738"/>
              <a:chOff x="1142999" y="2597957"/>
              <a:chExt cx="10027943" cy="2671738"/>
            </a:xfrm>
          </p:grpSpPr>
          <p:sp>
            <p:nvSpPr>
              <p:cNvPr id="65" name="段落标题 40点"/>
              <p:cNvSpPr txBox="1"/>
              <p:nvPr/>
            </p:nvSpPr>
            <p:spPr>
              <a:xfrm>
                <a:off x="1142999" y="2597957"/>
                <a:ext cx="10027943" cy="8540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t">
                <a:noAutofit/>
              </a:bodyPr>
              <a:lstStyle>
                <a:lvl1pPr algn="l" defTabSz="457200">
                  <a:lnSpc>
                    <a:spcPct val="120000"/>
                  </a:lnSpc>
                  <a:defRPr sz="4000">
                    <a:latin typeface="+mn-lt"/>
                    <a:ea typeface="+mn-ea"/>
                    <a:cs typeface="+mn-cs"/>
                    <a:sym typeface="PingFang SC Semibold" panose="020B0400000000000000" charset="-122"/>
                  </a:defRPr>
                </a:lvl1pPr>
              </a:lstStyle>
              <a:p>
                <a:r>
                  <a:rPr lang="en-US" dirty="0" err="1">
                    <a:solidFill>
                      <a:srgbClr val="31305C"/>
                    </a:solidFill>
                    <a:latin typeface="FZLanTingHeiS-DB1-GB" panose="02000000000000000000" pitchFamily="2" charset="-122"/>
                    <a:ea typeface="FZLanTingHeiS-DB1-GB" panose="02000000000000000000" pitchFamily="2" charset="-122"/>
                  </a:rPr>
                  <a:t>需要</a:t>
                </a:r>
                <a:r>
                  <a:rPr lang="zh-CN" altLang="en-US" dirty="0">
                    <a:solidFill>
                      <a:srgbClr val="31305C"/>
                    </a:solidFill>
                    <a:latin typeface="FZLanTingHeiS-DB1-GB" panose="02000000000000000000" pitchFamily="2" charset="-122"/>
                    <a:ea typeface="FZLanTingHeiS-DB1-GB" panose="02000000000000000000" pitchFamily="2" charset="-122"/>
                  </a:rPr>
                  <a:t> </a:t>
                </a:r>
                <a:r>
                  <a:rPr lang="en-US" altLang="zh-CN" dirty="0">
                    <a:solidFill>
                      <a:srgbClr val="31305C"/>
                    </a:solidFill>
                    <a:latin typeface="FZLanTingHeiS-DB1-GB" panose="02000000000000000000" pitchFamily="2" charset="-122"/>
                    <a:ea typeface="FZLanTingHeiS-DB1-GB" panose="02000000000000000000" pitchFamily="2" charset="-122"/>
                  </a:rPr>
                  <a:t>Privileged: true</a:t>
                </a:r>
                <a:endParaRPr dirty="0">
                  <a:solidFill>
                    <a:srgbClr val="31305C"/>
                  </a:solidFill>
                  <a:latin typeface="FZLanTingHeiS-DB1-GB" panose="02000000000000000000" pitchFamily="2" charset="-122"/>
                  <a:ea typeface="FZLanTingHeiS-DB1-GB" panose="02000000000000000000" pitchFamily="2" charset="-122"/>
                </a:endParaRPr>
              </a:p>
            </p:txBody>
          </p:sp>
          <p:sp>
            <p:nvSpPr>
              <p:cNvPr id="66" name="此处为正文，字体苹方，字号 24 点，字重常规体，行距 1.3 倍，色值 #31305C。这是一段示例文字，这是一段示例文字。"/>
              <p:cNvSpPr txBox="1"/>
              <p:nvPr/>
            </p:nvSpPr>
            <p:spPr>
              <a:xfrm>
                <a:off x="1142999" y="3618058"/>
                <a:ext cx="10027943" cy="16516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t">
                <a:noAutofit/>
              </a:bodyPr>
              <a:lstStyle>
                <a:lvl1pPr algn="l" defTabSz="457200">
                  <a:lnSpc>
                    <a:spcPct val="130000"/>
                  </a:lnSpc>
                  <a:defRPr sz="24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31305C"/>
                    </a:solidFill>
                    <a:latin typeface="FZLanTingHei-R-GBK" panose="02000000000000000000" pitchFamily="2" charset="-122"/>
                    <a:ea typeface="FZLanTingHei-R-GBK" panose="02000000000000000000" pitchFamily="2" charset="-122"/>
                  </a:rPr>
                  <a:t>对安全性有较高要求，可能不会放开权限</a:t>
                </a: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13118870" y="9805343"/>
            <a:ext cx="9434993" cy="2671738"/>
            <a:chOff x="1969606" y="4243238"/>
            <a:chExt cx="9434993" cy="2671738"/>
          </a:xfrm>
        </p:grpSpPr>
        <p:sp>
          <p:nvSpPr>
            <p:cNvPr id="68" name="圆形"/>
            <p:cNvSpPr/>
            <p:nvPr/>
          </p:nvSpPr>
          <p:spPr>
            <a:xfrm>
              <a:off x="1969606" y="4608174"/>
              <a:ext cx="139700" cy="139701"/>
            </a:xfrm>
            <a:prstGeom prst="ellipse">
              <a:avLst/>
            </a:prstGeom>
            <a:solidFill>
              <a:srgbClr val="31305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latin typeface="+mn-lt"/>
                  <a:ea typeface="+mn-ea"/>
                  <a:cs typeface="+mn-cs"/>
                  <a:sym typeface="PingFang SC Semibold" panose="020B0400000000000000" charset="-122"/>
                </a:defRPr>
              </a:pPr>
              <a:endParaRPr dirty="0">
                <a:latin typeface="FZLanTingHeiS-DB1-GB" panose="02000000000000000000" pitchFamily="2" charset="-122"/>
                <a:ea typeface="FZLanTingHeiS-DB1-GB" panose="02000000000000000000" pitchFamily="2" charset="-122"/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2260599" y="4243238"/>
              <a:ext cx="9144000" cy="2671738"/>
              <a:chOff x="1142999" y="2597957"/>
              <a:chExt cx="10027943" cy="2671738"/>
            </a:xfrm>
          </p:grpSpPr>
          <p:sp>
            <p:nvSpPr>
              <p:cNvPr id="70" name="段落标题 40点"/>
              <p:cNvSpPr txBox="1"/>
              <p:nvPr/>
            </p:nvSpPr>
            <p:spPr>
              <a:xfrm>
                <a:off x="1142999" y="2597957"/>
                <a:ext cx="10027943" cy="8540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t">
                <a:noAutofit/>
              </a:bodyPr>
              <a:lstStyle>
                <a:lvl1pPr algn="l" defTabSz="457200">
                  <a:lnSpc>
                    <a:spcPct val="120000"/>
                  </a:lnSpc>
                  <a:defRPr sz="4000">
                    <a:latin typeface="+mn-lt"/>
                    <a:ea typeface="+mn-ea"/>
                    <a:cs typeface="+mn-cs"/>
                    <a:sym typeface="PingFang SC Semibold" panose="020B0400000000000000" charset="-122"/>
                  </a:defRPr>
                </a:lvl1pPr>
              </a:lstStyle>
              <a:p>
                <a:r>
                  <a:rPr lang="en-US" dirty="0" err="1">
                    <a:solidFill>
                      <a:srgbClr val="31305C"/>
                    </a:solidFill>
                    <a:latin typeface="FZLanTingHeiS-DB1-GB" panose="02000000000000000000" pitchFamily="2" charset="-122"/>
                    <a:ea typeface="FZLanTingHeiS-DB1-GB" panose="02000000000000000000" pitchFamily="2" charset="-122"/>
                  </a:rPr>
                  <a:t>支持协议有限</a:t>
                </a:r>
                <a:endParaRPr dirty="0">
                  <a:solidFill>
                    <a:srgbClr val="31305C"/>
                  </a:solidFill>
                  <a:latin typeface="FZLanTingHeiS-DB1-GB" panose="02000000000000000000" pitchFamily="2" charset="-122"/>
                  <a:ea typeface="FZLanTingHeiS-DB1-GB" panose="02000000000000000000" pitchFamily="2" charset="-122"/>
                </a:endParaRPr>
              </a:p>
            </p:txBody>
          </p:sp>
          <p:sp>
            <p:nvSpPr>
              <p:cNvPr id="71" name="此处为正文，字体苹方，字号 24 点，字重常规体，行距 1.3 倍，色值 #31305C。这是一段示例文字，这是一段示例文字。"/>
              <p:cNvSpPr txBox="1"/>
              <p:nvPr/>
            </p:nvSpPr>
            <p:spPr>
              <a:xfrm>
                <a:off x="1142999" y="3618058"/>
                <a:ext cx="10027943" cy="16516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t">
                <a:noAutofit/>
              </a:bodyPr>
              <a:lstStyle>
                <a:lvl1pPr algn="l" defTabSz="457200">
                  <a:lnSpc>
                    <a:spcPct val="130000"/>
                  </a:lnSpc>
                  <a:defRPr sz="24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31305C"/>
                    </a:solidFill>
                    <a:latin typeface="FZLanTingHei-R-GBK" panose="02000000000000000000" pitchFamily="2" charset="-122"/>
                    <a:ea typeface="FZLanTingHei-R-GBK" panose="02000000000000000000" pitchFamily="2" charset="-122"/>
                  </a:rPr>
                  <a:t>仅支持 </a:t>
                </a:r>
                <a:r>
                  <a:rPr lang="en-US" altLang="zh-CN" dirty="0">
                    <a:solidFill>
                      <a:srgbClr val="31305C"/>
                    </a:solidFill>
                    <a:latin typeface="FZLanTingHei-R-GBK" panose="02000000000000000000" pitchFamily="2" charset="-122"/>
                    <a:ea typeface="FZLanTingHei-R-GBK" panose="02000000000000000000" pitchFamily="2" charset="-122"/>
                  </a:rPr>
                  <a:t>HTTP/GRPC</a:t>
                </a:r>
                <a:endParaRPr lang="zh-CN" altLang="en-US" dirty="0">
                  <a:solidFill>
                    <a:srgbClr val="31305C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endParaRPr>
              </a:p>
            </p:txBody>
          </p:sp>
        </p:grpSp>
      </p:grpSp>
      <p:sp>
        <p:nvSpPr>
          <p:cNvPr id="72" name="页面标题 60 点"/>
          <p:cNvSpPr txBox="1"/>
          <p:nvPr/>
        </p:nvSpPr>
        <p:spPr>
          <a:xfrm>
            <a:off x="1092771" y="507193"/>
            <a:ext cx="14351001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 defTabSz="825500">
              <a:defRPr sz="6000" spc="119">
                <a:solidFill>
                  <a:srgbClr val="313059"/>
                </a:solidFill>
                <a:latin typeface="+mn-lt"/>
                <a:ea typeface="+mn-ea"/>
                <a:cs typeface="+mn-cs"/>
                <a:sym typeface="PingFang SC Semibold" panose="020B0400000000000000" charset="-122"/>
              </a:defRPr>
            </a:lvl1pPr>
          </a:lstStyle>
          <a:p>
            <a:r>
              <a:rPr lang="en-US" dirty="0" err="1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不足与局限性</a:t>
            </a:r>
            <a:endParaRPr dirty="0">
              <a:latin typeface="FZLanTingHeiS-DB1-GB" panose="02000000000000000000" pitchFamily="2" charset="-122"/>
              <a:ea typeface="FZLanTingHeiS-DB1-GB" panose="02000000000000000000" pitchFamily="2" charset="-122"/>
            </a:endParaRPr>
          </a:p>
        </p:txBody>
      </p:sp>
      <p:sp>
        <p:nvSpPr>
          <p:cNvPr id="73" name="00"/>
          <p:cNvSpPr txBox="1"/>
          <p:nvPr/>
        </p:nvSpPr>
        <p:spPr>
          <a:xfrm>
            <a:off x="22391997" y="12815662"/>
            <a:ext cx="849003" cy="37510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r">
              <a:defRPr sz="1500">
                <a:solidFill>
                  <a:srgbClr val="202D40"/>
                </a:solidFill>
              </a:defRPr>
            </a:lvl1pPr>
          </a:lstStyle>
          <a:p>
            <a:r>
              <a:rPr dirty="0">
                <a:solidFill>
                  <a:srgbClr val="202D40">
                    <a:alpha val="50000"/>
                  </a:srgb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00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感谢倾听"/>
          <p:cNvSpPr txBox="1"/>
          <p:nvPr/>
        </p:nvSpPr>
        <p:spPr>
          <a:xfrm>
            <a:off x="1645659" y="3679039"/>
            <a:ext cx="15254955" cy="1990929"/>
          </a:xfrm>
          <a:prstGeom prst="rect">
            <a:avLst/>
          </a:prstGeom>
          <a:ln w="12700">
            <a:miter lim="400000"/>
          </a:ln>
          <a:effectLst>
            <a:outerShdw blurRad="254000" rotWithShape="0">
              <a:srgbClr val="1C2B42"/>
            </a:outerShdw>
          </a:effectLst>
        </p:spPr>
        <p:txBody>
          <a:bodyPr lIns="71437" tIns="71437" rIns="71437" bIns="71437">
            <a:spAutoFit/>
          </a:bodyPr>
          <a:lstStyle>
            <a:lvl1pPr algn="l">
              <a:defRPr sz="12000">
                <a:latin typeface="+mn-lt"/>
                <a:ea typeface="+mn-ea"/>
                <a:cs typeface="+mn-cs"/>
                <a:sym typeface="PingFang SC Semibold" panose="020B0400000000000000" charset="-122"/>
              </a:defRPr>
            </a:lvl1pPr>
          </a:lstStyle>
          <a:p>
            <a:r>
              <a:rPr dirty="0" err="1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感谢倾听</a:t>
            </a:r>
            <a:endParaRPr dirty="0">
              <a:latin typeface="FZLanTingHeiS-DB1-GB" panose="02000000000000000000" pitchFamily="2" charset="-122"/>
              <a:ea typeface="FZLanTingHeiS-DB1-GB" panose="02000000000000000000" pitchFamily="2" charset="-122"/>
            </a:endParaRPr>
          </a:p>
        </p:txBody>
      </p:sp>
      <p:sp>
        <p:nvSpPr>
          <p:cNvPr id="155" name="CODING·让开发更简单"/>
          <p:cNvSpPr txBox="1"/>
          <p:nvPr/>
        </p:nvSpPr>
        <p:spPr>
          <a:xfrm>
            <a:off x="1645659" y="5962650"/>
            <a:ext cx="9744463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 defTabSz="825500">
              <a:defRPr sz="6000">
                <a:latin typeface="+mn-lt"/>
                <a:ea typeface="+mn-ea"/>
                <a:cs typeface="+mn-cs"/>
                <a:sym typeface="PingFang SC Semibold" panose="020B0400000000000000" charset="-122"/>
              </a:defRPr>
            </a:lvl1pPr>
          </a:lstStyle>
          <a:p>
            <a:r>
              <a:rPr dirty="0" err="1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CODING·让开发更简单</a:t>
            </a:r>
            <a:endParaRPr dirty="0">
              <a:latin typeface="FZLanTingHeiS-DB1-GB" panose="02000000000000000000" pitchFamily="2" charset="-122"/>
              <a:ea typeface="FZLanTingHeiS-DB1-GB" panose="02000000000000000000" pitchFamily="2" charset="-122"/>
            </a:endParaRPr>
          </a:p>
        </p:txBody>
      </p:sp>
      <p:pic>
        <p:nvPicPr>
          <p:cNvPr id="156" name="官网二维码.png" descr="官网二维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0" y="9907377"/>
            <a:ext cx="2540000" cy="2540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0755-26913453"/>
          <p:cNvSpPr txBox="1"/>
          <p:nvPr/>
        </p:nvSpPr>
        <p:spPr>
          <a:xfrm>
            <a:off x="4445687" y="10608258"/>
            <a:ext cx="3436838" cy="56425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 defTabSz="825500">
              <a:defRPr sz="3000">
                <a:latin typeface="+mn-lt"/>
                <a:ea typeface="+mn-ea"/>
                <a:cs typeface="+mn-cs"/>
                <a:sym typeface="PingFang SC Semibold" panose="020B0400000000000000" charset="-122"/>
              </a:defRPr>
            </a:lvl1pPr>
          </a:lstStyle>
          <a:p>
            <a:r>
              <a:rPr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0755-26913453</a:t>
            </a:r>
          </a:p>
        </p:txBody>
      </p:sp>
      <p:sp>
        <p:nvSpPr>
          <p:cNvPr id="158" name="coding.net"/>
          <p:cNvSpPr txBox="1"/>
          <p:nvPr/>
        </p:nvSpPr>
        <p:spPr>
          <a:xfrm>
            <a:off x="1645659" y="10608258"/>
            <a:ext cx="2329164" cy="56425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 defTabSz="825500">
              <a:defRPr sz="3000">
                <a:latin typeface="+mn-lt"/>
                <a:ea typeface="+mn-ea"/>
                <a:cs typeface="+mn-cs"/>
                <a:sym typeface="PingFang SC Semibold" panose="020B0400000000000000" charset="-122"/>
              </a:defRPr>
            </a:lvl1pPr>
          </a:lstStyle>
          <a:p>
            <a:r>
              <a:rPr dirty="0" err="1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coding.net</a:t>
            </a:r>
            <a:endParaRPr dirty="0">
              <a:latin typeface="FZLanTingHeiS-DB1-GB" panose="02000000000000000000" pitchFamily="2" charset="-122"/>
              <a:ea typeface="FZLanTingHeiS-DB1-GB" panose="02000000000000000000" pitchFamily="2" charset="-122"/>
            </a:endParaRPr>
          </a:p>
        </p:txBody>
      </p:sp>
      <p:sp>
        <p:nvSpPr>
          <p:cNvPr id="159" name="400-830-6861"/>
          <p:cNvSpPr txBox="1"/>
          <p:nvPr/>
        </p:nvSpPr>
        <p:spPr>
          <a:xfrm>
            <a:off x="1645659" y="11431377"/>
            <a:ext cx="3204403" cy="56425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 defTabSz="825500">
              <a:defRPr sz="3000">
                <a:latin typeface="+mn-lt"/>
                <a:ea typeface="+mn-ea"/>
                <a:cs typeface="+mn-cs"/>
                <a:sym typeface="PingFang SC Semibold" panose="020B0400000000000000" charset="-122"/>
              </a:defRPr>
            </a:lvl1pPr>
          </a:lstStyle>
          <a:p>
            <a:r>
              <a:rPr dirty="0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400-830-6861</a:t>
            </a:r>
          </a:p>
        </p:txBody>
      </p:sp>
      <p:sp>
        <p:nvSpPr>
          <p:cNvPr id="160" name="support@coding.net"/>
          <p:cNvSpPr txBox="1"/>
          <p:nvPr/>
        </p:nvSpPr>
        <p:spPr>
          <a:xfrm>
            <a:off x="5345690" y="11431377"/>
            <a:ext cx="4326505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 defTabSz="825500">
              <a:defRPr sz="3000">
                <a:latin typeface="+mn-lt"/>
                <a:ea typeface="+mn-ea"/>
                <a:cs typeface="+mn-cs"/>
                <a:sym typeface="PingFang SC Semibold" panose="020B0400000000000000" charset="-122"/>
              </a:defRPr>
            </a:lvl1pPr>
          </a:lstStyle>
          <a:p>
            <a:r>
              <a:rPr dirty="0" err="1">
                <a:latin typeface="FZLanTingHeiS-DB1-GB" panose="02000000000000000000" pitchFamily="2" charset="-122"/>
                <a:ea typeface="FZLanTingHeiS-DB1-GB" panose="02000000000000000000" pitchFamily="2" charset="-122"/>
              </a:rPr>
              <a:t>support@coding.net</a:t>
            </a:r>
            <a:endParaRPr dirty="0">
              <a:latin typeface="FZLanTingHeiS-DB1-GB" panose="02000000000000000000" pitchFamily="2" charset="-122"/>
              <a:ea typeface="FZLanTingHeiS-DB1-GB" panose="02000000000000000000" pitchFamily="2" charset="-122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PingFang SC Regular"/>
        <a:ea typeface="PingFang SC Regular"/>
        <a:cs typeface="PingFang SC Regular"/>
      </a:majorFont>
      <a:minorFont>
        <a:latin typeface="PingFang SC Semibold"/>
        <a:ea typeface="PingFang SC Semibold"/>
        <a:cs typeface="PingFang SC Semi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PingFang SC Regular" panose="020B04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PingFang SC Regular" panose="020B04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PingFang SC Regular"/>
        <a:ea typeface="PingFang SC Regular"/>
        <a:cs typeface="PingFang SC Regular"/>
      </a:majorFont>
      <a:minorFont>
        <a:latin typeface="PingFang SC Semibold"/>
        <a:ea typeface="PingFang SC Semibold"/>
        <a:cs typeface="PingFang SC Semi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PingFang SC Regular" panose="020B04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PingFang SC Regular" panose="020B04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</TotalTime>
  <Words>235</Words>
  <Application>Microsoft Macintosh PowerPoint</Application>
  <PresentationFormat>Custom</PresentationFormat>
  <Paragraphs>42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FZLanTingHei-R-GBK</vt:lpstr>
      <vt:lpstr>FZLanTingHeiS-DB1-GB</vt:lpstr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H100393</cp:lastModifiedBy>
  <cp:revision>362</cp:revision>
  <dcterms:created xsi:type="dcterms:W3CDTF">2022-01-12T08:05:38Z</dcterms:created>
  <dcterms:modified xsi:type="dcterms:W3CDTF">2022-04-25T02:21:36Z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2052-3.9.4.6398</vt:lpwstr>
  </property>
</Properties>
</file>